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1AA"/>
    <a:srgbClr val="401B5B"/>
    <a:srgbClr val="CCFFFF"/>
    <a:srgbClr val="BCB69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021" autoAdjust="0"/>
  </p:normalViewPr>
  <p:slideViewPr>
    <p:cSldViewPr>
      <p:cViewPr varScale="1">
        <p:scale>
          <a:sx n="86" d="100"/>
          <a:sy n="86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54DCC-3E5A-4364-B42F-1A55CDA8719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0DDA0E-1E76-4562-AECD-719E97A7D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DDA0E-1E76-4562-AECD-719E97A7D9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4999">
              <a:schemeClr val="bg1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e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2" name="Picture 10" descr="http://www.whittingtontea.com/whitt/file/public_admin/ice-6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69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6" name="Picture 4" descr="http://scanwic.files.wordpress.com/2012/01/whittington-tea-images-2011-11.jpg?w=584&amp;h=588"/>
          <p:cNvPicPr>
            <a:picLocks noChangeAspect="1" noChangeArrowheads="1"/>
          </p:cNvPicPr>
          <p:nvPr/>
        </p:nvPicPr>
        <p:blipFill>
          <a:blip r:embed="rId3"/>
          <a:srcRect l="24658" r="24657" b="79592"/>
          <a:stretch>
            <a:fillRect/>
          </a:stretch>
        </p:blipFill>
        <p:spPr bwMode="auto">
          <a:xfrm>
            <a:off x="6705600" y="152400"/>
            <a:ext cx="22098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685800" y="58674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Http:/www.whittingtontea.com/</a:t>
            </a:r>
          </a:p>
          <a:p>
            <a:r>
              <a:rPr lang="en-US" sz="900" b="1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Distributor per </a:t>
            </a:r>
            <a:r>
              <a:rPr lang="en-US" sz="900" b="1" dirty="0" err="1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Kosove</a:t>
            </a:r>
            <a:r>
              <a:rPr lang="en-US" sz="900" b="1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 ONIKS </a:t>
            </a:r>
            <a:r>
              <a:rPr lang="en-US" sz="900" b="1" dirty="0" err="1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Shpk</a:t>
            </a:r>
            <a:endParaRPr lang="en-US" sz="900" b="1" dirty="0" smtClean="0">
              <a:solidFill>
                <a:schemeClr val="bg2">
                  <a:lumMod val="50000"/>
                </a:schemeClr>
              </a:solidFill>
              <a:latin typeface="Trebuchet MS" pitchFamily="34" charset="0"/>
            </a:endParaRPr>
          </a:p>
          <a:p>
            <a:r>
              <a:rPr lang="en-US" sz="900" b="1" dirty="0" smtClean="0">
                <a:solidFill>
                  <a:schemeClr val="bg2">
                    <a:lumMod val="50000"/>
                  </a:schemeClr>
                </a:solidFill>
                <a:latin typeface="Trebuchet MS" pitchFamily="34" charset="0"/>
              </a:rPr>
              <a:t>www.oniks-ks.com</a:t>
            </a:r>
            <a:endParaRPr lang="en-US" sz="900" b="1" dirty="0">
              <a:solidFill>
                <a:schemeClr val="bg2">
                  <a:lumMod val="50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scanwic.files.wordpress.com/2012/02/1-black-tea-lemon.jpg?w=150&amp;h=1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047" y="427618"/>
            <a:ext cx="1524001" cy="981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0" name="Picture 4" descr="http://scanwic.files.wordpress.com/2012/02/2-black-tea-earl-grey-ligh.jpg?w=150&amp;h=9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70" y="1521052"/>
            <a:ext cx="1524000" cy="952500"/>
          </a:xfrm>
          <a:prstGeom prst="rect">
            <a:avLst/>
          </a:prstGeom>
          <a:noFill/>
        </p:spPr>
      </p:pic>
      <p:pic>
        <p:nvPicPr>
          <p:cNvPr id="19462" name="Picture 6" descr="http://scanwic.files.wordpress.com/2012/02/3-black-tea-red-fruits2.jpg?w=150&amp;h=10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6438" y="2655174"/>
            <a:ext cx="1489962" cy="1019176"/>
          </a:xfrm>
          <a:prstGeom prst="rect">
            <a:avLst/>
          </a:prstGeom>
          <a:noFill/>
        </p:spPr>
      </p:pic>
      <p:pic>
        <p:nvPicPr>
          <p:cNvPr id="19464" name="Picture 8" descr="http://scanwic.files.wordpress.com/2012/02/4-black-tea-melon.jpg?w=150&amp;h=9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6438" y="3739730"/>
            <a:ext cx="1524000" cy="952500"/>
          </a:xfrm>
          <a:prstGeom prst="rect">
            <a:avLst/>
          </a:prstGeom>
          <a:noFill/>
        </p:spPr>
      </p:pic>
      <p:pic>
        <p:nvPicPr>
          <p:cNvPr id="19466" name="Picture 10" descr="http://scanwic.files.wordpress.com/2012/02/6-black-tea-peach.jpg?w=150&amp;h=13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86438" y="5799717"/>
            <a:ext cx="1524000" cy="1028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8" name="Picture 12" descr="http://scanwic.files.wordpress.com/2012/02/5-black-tea-mango1.jpg?w=150&amp;h=9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7560" y="4748086"/>
            <a:ext cx="1524000" cy="952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70" name="Picture 14" descr="http://scanwic.files.wordpress.com/2012/02/7-green-tea-mint.jpg?w=150&amp;h=14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48000" y="542278"/>
            <a:ext cx="1600200" cy="804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72" name="Picture 16" descr="http://scanwic.files.wordpress.com/2012/02/8-green-tea-citrus.jpg?w=150&amp;h=9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200400" y="1550634"/>
            <a:ext cx="1600200" cy="838200"/>
          </a:xfrm>
          <a:prstGeom prst="rect">
            <a:avLst/>
          </a:prstGeom>
          <a:noFill/>
        </p:spPr>
      </p:pic>
      <p:pic>
        <p:nvPicPr>
          <p:cNvPr id="19474" name="Picture 18" descr="http://scanwic.files.wordpress.com/2012/02/9-green-tea-peach-sugar-fre.jpg?w=150&amp;h=105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232210" y="2590800"/>
            <a:ext cx="1581150" cy="888492"/>
          </a:xfrm>
          <a:prstGeom prst="rect">
            <a:avLst/>
          </a:prstGeom>
          <a:noFill/>
        </p:spPr>
      </p:pic>
      <p:pic>
        <p:nvPicPr>
          <p:cNvPr id="19476" name="Picture 20" descr="http://scanwic.files.wordpress.com/2012/02/10-green-tea-ginger-lemon.jpg?w=150&amp;h=10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214454" y="3746380"/>
            <a:ext cx="1581150" cy="854965"/>
          </a:xfrm>
          <a:prstGeom prst="rect">
            <a:avLst/>
          </a:prstGeom>
          <a:noFill/>
        </p:spPr>
      </p:pic>
      <p:pic>
        <p:nvPicPr>
          <p:cNvPr id="19478" name="Picture 22" descr="http://scanwic.files.wordpress.com/2012/02/11-white-tea-apricot.jpg?w=150&amp;h=1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164888" y="4710346"/>
            <a:ext cx="1600200" cy="9220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80" name="Picture 24" descr="http://scanwic.files.wordpress.com/2012/02/12-white-tea-pomegranate.jpg?w=150&amp;h=99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214454" y="5791200"/>
            <a:ext cx="16002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26" descr="http://scanwic.files.wordpress.com/2012/02/13-witte-thee-vanille-grape.jpg?w=150&amp;h=99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294264" y="533400"/>
            <a:ext cx="1371604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8" descr="http://scanwic.files.wordpress.com/2012/02/14-rooibos-maracuja.jpg?w=150&amp;h=124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422988" y="1586141"/>
            <a:ext cx="1349412" cy="852259"/>
          </a:xfrm>
          <a:prstGeom prst="rect">
            <a:avLst/>
          </a:prstGeom>
          <a:noFill/>
        </p:spPr>
      </p:pic>
      <p:pic>
        <p:nvPicPr>
          <p:cNvPr id="23" name="Picture 30" descr="http://scanwic.files.wordpress.com/2012/02/15-rooibos-pear.jpg?w=150&amp;h=150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357884" y="2558990"/>
            <a:ext cx="1490716" cy="926431"/>
          </a:xfrm>
          <a:prstGeom prst="rect">
            <a:avLst/>
          </a:prstGeom>
          <a:noFill/>
        </p:spPr>
      </p:pic>
      <p:pic>
        <p:nvPicPr>
          <p:cNvPr id="24" name="Picture 32" descr="http://scanwic.files.wordpress.com/2012/02/16-herbal-mint-liquorice.jpg?w=150&amp;h=111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357884" y="3718272"/>
            <a:ext cx="1600200" cy="99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Picture 34" descr="http://scanwic.files.wordpress.com/2012/02/18-fruit-paradise1.jpg?w=150&amp;h=99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6340128" y="4763614"/>
            <a:ext cx="1600200" cy="909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TextBox 25"/>
          <p:cNvSpPr txBox="1"/>
          <p:nvPr/>
        </p:nvSpPr>
        <p:spPr>
          <a:xfrm>
            <a:off x="1617956" y="8382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Zi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Limon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58644" y="1828800"/>
            <a:ext cx="1295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2.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Zi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endParaRPr lang="en-US" sz="11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Earl Grey Light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40888" y="3048000"/>
            <a:ext cx="1295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3.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Zi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endParaRPr lang="en-US" sz="11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pPr marL="228600" indent="-228600"/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r>
              <a:rPr lang="en-US" sz="1100" b="1" dirty="0" err="1" smtClean="0">
                <a:solidFill>
                  <a:srgbClr val="401B5B"/>
                </a:solidFill>
                <a:latin typeface="Eras Light ITC" pitchFamily="34" charset="0"/>
              </a:rPr>
              <a:t>Fruta</a:t>
            </a:r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r>
              <a:rPr lang="en-US" sz="1100" b="1" dirty="0" err="1" smtClean="0">
                <a:solidFill>
                  <a:srgbClr val="401B5B"/>
                </a:solidFill>
                <a:latin typeface="Eras Light ITC" pitchFamily="34" charset="0"/>
              </a:rPr>
              <a:t>te</a:t>
            </a:r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r>
              <a:rPr lang="en-US" sz="1100" b="1" dirty="0" err="1" smtClean="0">
                <a:solidFill>
                  <a:srgbClr val="401B5B"/>
                </a:solidFill>
                <a:latin typeface="Eras Light ITC" pitchFamily="34" charset="0"/>
              </a:rPr>
              <a:t>kuqe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49766" y="4038600"/>
            <a:ext cx="1295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4.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Zi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endParaRPr lang="en-US" sz="11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pPr marL="228600" indent="-228600"/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r>
              <a:rPr lang="en-US" sz="1100" b="1" dirty="0" err="1" smtClean="0">
                <a:solidFill>
                  <a:srgbClr val="401B5B"/>
                </a:solidFill>
                <a:latin typeface="Eras Light ITC" pitchFamily="34" charset="0"/>
              </a:rPr>
              <a:t>Pjeper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49766" y="5006268"/>
            <a:ext cx="1295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5.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Zi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endParaRPr lang="en-US" sz="11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pPr marL="228600" indent="-228600"/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 Mango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32010" y="6073068"/>
            <a:ext cx="1295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6.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Zi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endParaRPr lang="en-US" sz="11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pPr marL="228600" indent="-228600"/>
            <a:r>
              <a:rPr lang="en-US" sz="1100" b="1" dirty="0" smtClean="0">
                <a:solidFill>
                  <a:srgbClr val="401B5B"/>
                </a:solidFill>
                <a:latin typeface="Eras Light ITC" pitchFamily="34" charset="0"/>
              </a:rPr>
              <a:t> </a:t>
            </a:r>
            <a:r>
              <a:rPr lang="en-US" sz="1100" b="1" dirty="0" err="1" smtClean="0">
                <a:solidFill>
                  <a:srgbClr val="401B5B"/>
                </a:solidFill>
                <a:latin typeface="Eras Light ITC" pitchFamily="34" charset="0"/>
              </a:rPr>
              <a:t>Pjeshke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10346" y="841902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7.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Gjelber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Mente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24400" y="181474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8.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Gjelber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Citrus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20698" y="304652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9.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Gjelber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Pjeshkë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pa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sheqer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90362" y="4028248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10.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Gjelber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Ginger Limon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99240" y="499739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11.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Bardhë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Kajsi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90362" y="6059014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12.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Bardhë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Shegë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02736" y="84942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13.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Çaj</a:t>
            </a:r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I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Bardhë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Vanilla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Grejpfrut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795332" y="1819922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14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Roiboos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Maracuja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13088" y="304652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15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Roiboos</a:t>
            </a:r>
            <a:endParaRPr lang="en-US" sz="1000" b="1" dirty="0" smtClean="0">
              <a:solidFill>
                <a:srgbClr val="401B5B"/>
              </a:solidFill>
              <a:latin typeface="Eras Light ITC" pitchFamily="34" charset="0"/>
            </a:endParaRP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Dardhë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95332" y="4023072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16 Herbal </a:t>
            </a: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   </a:t>
            </a:r>
            <a:r>
              <a:rPr lang="en-US" sz="1000" b="1" dirty="0" err="1" smtClean="0">
                <a:solidFill>
                  <a:srgbClr val="401B5B"/>
                </a:solidFill>
                <a:latin typeface="Eras Light ITC" pitchFamily="34" charset="0"/>
              </a:rPr>
              <a:t>Mente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00508" y="4983336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18 Fruit</a:t>
            </a:r>
          </a:p>
          <a:p>
            <a:r>
              <a:rPr lang="en-US" sz="1000" b="1" dirty="0" smtClean="0">
                <a:solidFill>
                  <a:srgbClr val="401B5B"/>
                </a:solidFill>
                <a:latin typeface="Eras Light ITC" pitchFamily="34" charset="0"/>
              </a:rPr>
              <a:t> Paradise</a:t>
            </a:r>
            <a:endParaRPr lang="en-US" sz="1000" b="1" dirty="0">
              <a:solidFill>
                <a:srgbClr val="401B5B"/>
              </a:solidFill>
              <a:latin typeface="Eras Light ITC" pitchFamily="34" charset="0"/>
            </a:endParaRPr>
          </a:p>
        </p:txBody>
      </p:sp>
      <p:pic>
        <p:nvPicPr>
          <p:cNvPr id="61" name="Picture 4" descr="Whittington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6553200" y="5867400"/>
            <a:ext cx="2343150" cy="523876"/>
          </a:xfrm>
          <a:prstGeom prst="rect">
            <a:avLst/>
          </a:prstGeom>
          <a:noFill/>
        </p:spPr>
      </p:pic>
      <p:pic>
        <p:nvPicPr>
          <p:cNvPr id="62" name="Picture 6" descr="http://justafiveoclocktea.files.wordpress.com/2012/01/icetea.jpg"/>
          <p:cNvPicPr>
            <a:picLocks noChangeAspect="1" noChangeArrowheads="1"/>
          </p:cNvPicPr>
          <p:nvPr/>
        </p:nvPicPr>
        <p:blipFill>
          <a:blip r:embed="rId21" cstate="print"/>
          <a:srcRect l="27286" r="31038" b="60560"/>
          <a:stretch>
            <a:fillRect/>
          </a:stretch>
        </p:blipFill>
        <p:spPr bwMode="auto">
          <a:xfrm>
            <a:off x="4876800" y="0"/>
            <a:ext cx="14478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124</Words>
  <Application>Microsoft Office PowerPoint</Application>
  <PresentationFormat>On-screen Show (4:3)</PresentationFormat>
  <Paragraphs>37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Numero Uno</dc:creator>
  <cp:lastModifiedBy>Numero Uno</cp:lastModifiedBy>
  <cp:revision>18</cp:revision>
  <dcterms:created xsi:type="dcterms:W3CDTF">2006-08-16T00:00:00Z</dcterms:created>
  <dcterms:modified xsi:type="dcterms:W3CDTF">2015-06-05T13:02:29Z</dcterms:modified>
</cp:coreProperties>
</file>