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ACC97F-1441-47D8-909C-79C790A97D2A}" v="56" dt="2023-06-14T10:39:19.4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1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ableStyles" Target="tableStyles.xml"/><Relationship Id="rId17" Type="http://schemas.microsoft.com/office/2015/10/relationships/revisionInfo" Target="revisionInfo.xml"/><Relationship Id="rId18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stin Sanchez" userId="961b6e24047c39e8" providerId="LiveId" clId="{5EACC97F-1441-47D8-909C-79C790A97D2A}"/>
    <pc:docChg chg="undo custSel addSld delSld modSld sldOrd">
      <pc:chgData name="Dustin Sanchez" userId="961b6e24047c39e8" providerId="LiveId" clId="{5EACC97F-1441-47D8-909C-79C790A97D2A}" dt="2023-06-14T10:49:38.927" v="1566" actId="14100"/>
      <pc:docMkLst>
        <pc:docMk/>
      </pc:docMkLst>
      <pc:sldChg chg="addSp delSp modSp mod">
        <pc:chgData name="Dustin Sanchez" userId="961b6e24047c39e8" providerId="LiveId" clId="{5EACC97F-1441-47D8-909C-79C790A97D2A}" dt="2023-06-14T10:20:43.777" v="838" actId="20577"/>
        <pc:sldMkLst>
          <pc:docMk/>
          <pc:sldMk cId="3428388835" sldId="256"/>
        </pc:sldMkLst>
        <pc:spChg chg="add del">
          <ac:chgData name="Dustin Sanchez" userId="961b6e24047c39e8" providerId="LiveId" clId="{5EACC97F-1441-47D8-909C-79C790A97D2A}" dt="2023-06-14T10:01:59.465" v="99" actId="478"/>
          <ac:spMkLst>
            <pc:docMk/>
            <pc:sldMk cId="3428388835" sldId="256"/>
            <ac:spMk id="2" creationId="{857655B4-E72F-357A-6665-99D0F58538E3}"/>
          </ac:spMkLst>
        </pc:spChg>
        <pc:spChg chg="add mod">
          <ac:chgData name="Dustin Sanchez" userId="961b6e24047c39e8" providerId="LiveId" clId="{5EACC97F-1441-47D8-909C-79C790A97D2A}" dt="2023-06-14T10:20:43.777" v="838" actId="20577"/>
          <ac:spMkLst>
            <pc:docMk/>
            <pc:sldMk cId="3428388835" sldId="256"/>
            <ac:spMk id="3" creationId="{BC593CE7-69B7-C568-3E0B-9B41A9A41463}"/>
          </ac:spMkLst>
        </pc:spChg>
        <pc:spChg chg="mod topLvl">
          <ac:chgData name="Dustin Sanchez" userId="961b6e24047c39e8" providerId="LiveId" clId="{5EACC97F-1441-47D8-909C-79C790A97D2A}" dt="2023-06-14T10:05:02.608" v="137" actId="165"/>
          <ac:spMkLst>
            <pc:docMk/>
            <pc:sldMk cId="3428388835" sldId="256"/>
            <ac:spMk id="5" creationId="{57CBF3CE-66C2-0E98-B612-8E0A5AFABE16}"/>
          </ac:spMkLst>
        </pc:spChg>
        <pc:spChg chg="add mod">
          <ac:chgData name="Dustin Sanchez" userId="961b6e24047c39e8" providerId="LiveId" clId="{5EACC97F-1441-47D8-909C-79C790A97D2A}" dt="2023-06-14T10:20:24.184" v="825" actId="1076"/>
          <ac:spMkLst>
            <pc:docMk/>
            <pc:sldMk cId="3428388835" sldId="256"/>
            <ac:spMk id="6" creationId="{D9ED17DA-2927-495E-657A-548139CF5123}"/>
          </ac:spMkLst>
        </pc:spChg>
        <pc:spChg chg="mod topLvl">
          <ac:chgData name="Dustin Sanchez" userId="961b6e24047c39e8" providerId="LiveId" clId="{5EACC97F-1441-47D8-909C-79C790A97D2A}" dt="2023-06-14T10:05:02.608" v="137" actId="165"/>
          <ac:spMkLst>
            <pc:docMk/>
            <pc:sldMk cId="3428388835" sldId="256"/>
            <ac:spMk id="7" creationId="{2DC98DCA-FF91-140F-DA1C-D11B71B5FABF}"/>
          </ac:spMkLst>
        </pc:spChg>
        <pc:spChg chg="mod topLvl">
          <ac:chgData name="Dustin Sanchez" userId="961b6e24047c39e8" providerId="LiveId" clId="{5EACC97F-1441-47D8-909C-79C790A97D2A}" dt="2023-06-14T10:05:02.608" v="137" actId="165"/>
          <ac:spMkLst>
            <pc:docMk/>
            <pc:sldMk cId="3428388835" sldId="256"/>
            <ac:spMk id="11" creationId="{A13638CD-167C-1912-651C-714E40FCC9E7}"/>
          </ac:spMkLst>
        </pc:spChg>
        <pc:spChg chg="mod topLvl">
          <ac:chgData name="Dustin Sanchez" userId="961b6e24047c39e8" providerId="LiveId" clId="{5EACC97F-1441-47D8-909C-79C790A97D2A}" dt="2023-06-14T10:05:02.608" v="137" actId="165"/>
          <ac:spMkLst>
            <pc:docMk/>
            <pc:sldMk cId="3428388835" sldId="256"/>
            <ac:spMk id="12" creationId="{A9785021-09D3-E82F-C345-1094909C6F37}"/>
          </ac:spMkLst>
        </pc:spChg>
        <pc:spChg chg="mod topLvl">
          <ac:chgData name="Dustin Sanchez" userId="961b6e24047c39e8" providerId="LiveId" clId="{5EACC97F-1441-47D8-909C-79C790A97D2A}" dt="2023-06-14T10:05:02.608" v="137" actId="165"/>
          <ac:spMkLst>
            <pc:docMk/>
            <pc:sldMk cId="3428388835" sldId="256"/>
            <ac:spMk id="13" creationId="{E0E15337-9B4A-C06E-8BA6-D9D4C4D0E464}"/>
          </ac:spMkLst>
        </pc:spChg>
        <pc:spChg chg="mod topLvl">
          <ac:chgData name="Dustin Sanchez" userId="961b6e24047c39e8" providerId="LiveId" clId="{5EACC97F-1441-47D8-909C-79C790A97D2A}" dt="2023-06-14T10:05:02.608" v="137" actId="165"/>
          <ac:spMkLst>
            <pc:docMk/>
            <pc:sldMk cId="3428388835" sldId="256"/>
            <ac:spMk id="14" creationId="{29634804-C1B9-8FC2-E688-C67453483ABC}"/>
          </ac:spMkLst>
        </pc:spChg>
        <pc:spChg chg="mod topLvl">
          <ac:chgData name="Dustin Sanchez" userId="961b6e24047c39e8" providerId="LiveId" clId="{5EACC97F-1441-47D8-909C-79C790A97D2A}" dt="2023-06-14T10:05:02.608" v="137" actId="165"/>
          <ac:spMkLst>
            <pc:docMk/>
            <pc:sldMk cId="3428388835" sldId="256"/>
            <ac:spMk id="15" creationId="{C6AEA393-D269-E2A1-0763-1683C777BD55}"/>
          </ac:spMkLst>
        </pc:spChg>
        <pc:spChg chg="mod topLvl">
          <ac:chgData name="Dustin Sanchez" userId="961b6e24047c39e8" providerId="LiveId" clId="{5EACC97F-1441-47D8-909C-79C790A97D2A}" dt="2023-06-14T10:05:02.608" v="137" actId="165"/>
          <ac:spMkLst>
            <pc:docMk/>
            <pc:sldMk cId="3428388835" sldId="256"/>
            <ac:spMk id="16" creationId="{C035E9CB-919E-B1C1-E795-D19A336F679F}"/>
          </ac:spMkLst>
        </pc:spChg>
        <pc:spChg chg="add del mod">
          <ac:chgData name="Dustin Sanchez" userId="961b6e24047c39e8" providerId="LiveId" clId="{5EACC97F-1441-47D8-909C-79C790A97D2A}" dt="2023-06-14T10:19:31.289" v="798"/>
          <ac:spMkLst>
            <pc:docMk/>
            <pc:sldMk cId="3428388835" sldId="256"/>
            <ac:spMk id="32" creationId="{A380936F-0EF1-9D29-8F12-C4C510C04C7D}"/>
          </ac:spMkLst>
        </pc:spChg>
        <pc:spChg chg="mod topLvl">
          <ac:chgData name="Dustin Sanchez" userId="961b6e24047c39e8" providerId="LiveId" clId="{5EACC97F-1441-47D8-909C-79C790A97D2A}" dt="2023-06-14T10:05:02.608" v="137" actId="165"/>
          <ac:spMkLst>
            <pc:docMk/>
            <pc:sldMk cId="3428388835" sldId="256"/>
            <ac:spMk id="45" creationId="{8D58C52C-34D5-5246-21D9-607C9F64AFC4}"/>
          </ac:spMkLst>
        </pc:spChg>
        <pc:spChg chg="mod">
          <ac:chgData name="Dustin Sanchez" userId="961b6e24047c39e8" providerId="LiveId" clId="{5EACC97F-1441-47D8-909C-79C790A97D2A}" dt="2023-06-14T09:28:20.385" v="81" actId="1076"/>
          <ac:spMkLst>
            <pc:docMk/>
            <pc:sldMk cId="3428388835" sldId="256"/>
            <ac:spMk id="49" creationId="{79614E76-CF88-BDB7-9494-AF9C68DB982E}"/>
          </ac:spMkLst>
        </pc:spChg>
        <pc:spChg chg="mod">
          <ac:chgData name="Dustin Sanchez" userId="961b6e24047c39e8" providerId="LiveId" clId="{5EACC97F-1441-47D8-909C-79C790A97D2A}" dt="2023-06-14T09:28:20.385" v="81" actId="1076"/>
          <ac:spMkLst>
            <pc:docMk/>
            <pc:sldMk cId="3428388835" sldId="256"/>
            <ac:spMk id="52" creationId="{26F11278-A508-81F0-7617-1271AAF01214}"/>
          </ac:spMkLst>
        </pc:spChg>
        <pc:spChg chg="mod">
          <ac:chgData name="Dustin Sanchez" userId="961b6e24047c39e8" providerId="LiveId" clId="{5EACC97F-1441-47D8-909C-79C790A97D2A}" dt="2023-06-14T09:28:20.385" v="81" actId="1076"/>
          <ac:spMkLst>
            <pc:docMk/>
            <pc:sldMk cId="3428388835" sldId="256"/>
            <ac:spMk id="53" creationId="{0E92104F-2D9A-0E60-1189-18556BD92F70}"/>
          </ac:spMkLst>
        </pc:spChg>
        <pc:spChg chg="mod">
          <ac:chgData name="Dustin Sanchez" userId="961b6e24047c39e8" providerId="LiveId" clId="{5EACC97F-1441-47D8-909C-79C790A97D2A}" dt="2023-06-14T09:28:20.385" v="81" actId="1076"/>
          <ac:spMkLst>
            <pc:docMk/>
            <pc:sldMk cId="3428388835" sldId="256"/>
            <ac:spMk id="54" creationId="{2A403444-A0E0-8DE2-6517-18A8842B5E8F}"/>
          </ac:spMkLst>
        </pc:spChg>
        <pc:spChg chg="mod">
          <ac:chgData name="Dustin Sanchez" userId="961b6e24047c39e8" providerId="LiveId" clId="{5EACC97F-1441-47D8-909C-79C790A97D2A}" dt="2023-06-14T09:28:20.385" v="81" actId="1076"/>
          <ac:spMkLst>
            <pc:docMk/>
            <pc:sldMk cId="3428388835" sldId="256"/>
            <ac:spMk id="57" creationId="{F819AA4A-A9D4-27E1-46DE-11930E0D6294}"/>
          </ac:spMkLst>
        </pc:spChg>
        <pc:grpChg chg="del">
          <ac:chgData name="Dustin Sanchez" userId="961b6e24047c39e8" providerId="LiveId" clId="{5EACC97F-1441-47D8-909C-79C790A97D2A}" dt="2023-06-14T10:05:02.608" v="137" actId="165"/>
          <ac:grpSpMkLst>
            <pc:docMk/>
            <pc:sldMk cId="3428388835" sldId="256"/>
            <ac:grpSpMk id="46" creationId="{B64DF595-07C4-8DAF-9E01-76F81DDBB7B8}"/>
          </ac:grpSpMkLst>
        </pc:grpChg>
        <pc:cxnChg chg="add mod">
          <ac:chgData name="Dustin Sanchez" userId="961b6e24047c39e8" providerId="LiveId" clId="{5EACC97F-1441-47D8-909C-79C790A97D2A}" dt="2023-06-14T10:20:03.697" v="814" actId="14100"/>
          <ac:cxnSpMkLst>
            <pc:docMk/>
            <pc:sldMk cId="3428388835" sldId="256"/>
            <ac:cxnSpMk id="9" creationId="{9E77BD05-95B5-82AE-EA09-3793A309FA27}"/>
          </ac:cxnSpMkLst>
        </pc:cxnChg>
        <pc:cxnChg chg="mod topLvl">
          <ac:chgData name="Dustin Sanchez" userId="961b6e24047c39e8" providerId="LiveId" clId="{5EACC97F-1441-47D8-909C-79C790A97D2A}" dt="2023-06-14T10:05:02.608" v="137" actId="165"/>
          <ac:cxnSpMkLst>
            <pc:docMk/>
            <pc:sldMk cId="3428388835" sldId="256"/>
            <ac:cxnSpMk id="18" creationId="{07A34E57-CCEC-6311-C3DC-97587FDBDE27}"/>
          </ac:cxnSpMkLst>
        </pc:cxnChg>
        <pc:cxnChg chg="mod topLvl">
          <ac:chgData name="Dustin Sanchez" userId="961b6e24047c39e8" providerId="LiveId" clId="{5EACC97F-1441-47D8-909C-79C790A97D2A}" dt="2023-06-14T10:05:02.608" v="137" actId="165"/>
          <ac:cxnSpMkLst>
            <pc:docMk/>
            <pc:sldMk cId="3428388835" sldId="256"/>
            <ac:cxnSpMk id="19" creationId="{F494C6B8-DC2B-28E7-1C56-AF6DC0EEE1CD}"/>
          </ac:cxnSpMkLst>
        </pc:cxnChg>
        <pc:cxnChg chg="add mod">
          <ac:chgData name="Dustin Sanchez" userId="961b6e24047c39e8" providerId="LiveId" clId="{5EACC97F-1441-47D8-909C-79C790A97D2A}" dt="2023-06-14T10:20:24.184" v="825" actId="1076"/>
          <ac:cxnSpMkLst>
            <pc:docMk/>
            <pc:sldMk cId="3428388835" sldId="256"/>
            <ac:cxnSpMk id="20" creationId="{D8FB9CC7-D5B1-9966-4C42-F6C7BA7B99D7}"/>
          </ac:cxnSpMkLst>
        </pc:cxnChg>
        <pc:cxnChg chg="mod topLvl">
          <ac:chgData name="Dustin Sanchez" userId="961b6e24047c39e8" providerId="LiveId" clId="{5EACC97F-1441-47D8-909C-79C790A97D2A}" dt="2023-06-14T10:05:02.608" v="137" actId="165"/>
          <ac:cxnSpMkLst>
            <pc:docMk/>
            <pc:sldMk cId="3428388835" sldId="256"/>
            <ac:cxnSpMk id="22" creationId="{5ADAB43B-0915-3922-CE6B-9F135E4C67C7}"/>
          </ac:cxnSpMkLst>
        </pc:cxnChg>
        <pc:cxnChg chg="mod topLvl">
          <ac:chgData name="Dustin Sanchez" userId="961b6e24047c39e8" providerId="LiveId" clId="{5EACC97F-1441-47D8-909C-79C790A97D2A}" dt="2023-06-14T10:05:02.608" v="137" actId="165"/>
          <ac:cxnSpMkLst>
            <pc:docMk/>
            <pc:sldMk cId="3428388835" sldId="256"/>
            <ac:cxnSpMk id="25" creationId="{813F555D-749B-86C4-8FC1-3A9DDAAFF2BF}"/>
          </ac:cxnSpMkLst>
        </pc:cxnChg>
        <pc:cxnChg chg="add mod">
          <ac:chgData name="Dustin Sanchez" userId="961b6e24047c39e8" providerId="LiveId" clId="{5EACC97F-1441-47D8-909C-79C790A97D2A}" dt="2023-06-14T10:20:31.762" v="828" actId="14100"/>
          <ac:cxnSpMkLst>
            <pc:docMk/>
            <pc:sldMk cId="3428388835" sldId="256"/>
            <ac:cxnSpMk id="26" creationId="{3E923C59-59ED-B228-10CC-8BB446FC9888}"/>
          </ac:cxnSpMkLst>
        </pc:cxnChg>
        <pc:cxnChg chg="mod topLvl">
          <ac:chgData name="Dustin Sanchez" userId="961b6e24047c39e8" providerId="LiveId" clId="{5EACC97F-1441-47D8-909C-79C790A97D2A}" dt="2023-06-14T10:05:02.608" v="137" actId="165"/>
          <ac:cxnSpMkLst>
            <pc:docMk/>
            <pc:sldMk cId="3428388835" sldId="256"/>
            <ac:cxnSpMk id="30" creationId="{AB42D339-11F1-6A11-7B34-D1B8615DCB82}"/>
          </ac:cxnSpMkLst>
        </pc:cxnChg>
        <pc:cxnChg chg="add mod">
          <ac:chgData name="Dustin Sanchez" userId="961b6e24047c39e8" providerId="LiveId" clId="{5EACC97F-1441-47D8-909C-79C790A97D2A}" dt="2023-06-14T10:20:29.678" v="827" actId="14100"/>
          <ac:cxnSpMkLst>
            <pc:docMk/>
            <pc:sldMk cId="3428388835" sldId="256"/>
            <ac:cxnSpMk id="33" creationId="{4B7D93CA-2E76-2D93-9833-42AA9D82D245}"/>
          </ac:cxnSpMkLst>
        </pc:cxnChg>
        <pc:cxnChg chg="add mod">
          <ac:chgData name="Dustin Sanchez" userId="961b6e24047c39e8" providerId="LiveId" clId="{5EACC97F-1441-47D8-909C-79C790A97D2A}" dt="2023-06-14T10:19:47.533" v="806" actId="14100"/>
          <ac:cxnSpMkLst>
            <pc:docMk/>
            <pc:sldMk cId="3428388835" sldId="256"/>
            <ac:cxnSpMk id="36" creationId="{A38BD6B4-C6A1-79A9-D070-31B3E15CF877}"/>
          </ac:cxnSpMkLst>
        </pc:cxnChg>
        <pc:cxnChg chg="mod topLvl">
          <ac:chgData name="Dustin Sanchez" userId="961b6e24047c39e8" providerId="LiveId" clId="{5EACC97F-1441-47D8-909C-79C790A97D2A}" dt="2023-06-14T10:05:02.608" v="137" actId="165"/>
          <ac:cxnSpMkLst>
            <pc:docMk/>
            <pc:sldMk cId="3428388835" sldId="256"/>
            <ac:cxnSpMk id="39" creationId="{57662818-988E-59BA-20BD-F2B6511DD883}"/>
          </ac:cxnSpMkLst>
        </pc:cxnChg>
        <pc:cxnChg chg="add mod">
          <ac:chgData name="Dustin Sanchez" userId="961b6e24047c39e8" providerId="LiveId" clId="{5EACC97F-1441-47D8-909C-79C790A97D2A}" dt="2023-06-14T10:20:00.142" v="813" actId="14100"/>
          <ac:cxnSpMkLst>
            <pc:docMk/>
            <pc:sldMk cId="3428388835" sldId="256"/>
            <ac:cxnSpMk id="41" creationId="{920F018C-A79F-88D4-411D-7965242946C6}"/>
          </ac:cxnSpMkLst>
        </pc:cxnChg>
        <pc:cxnChg chg="add del mod">
          <ac:chgData name="Dustin Sanchez" userId="961b6e24047c39e8" providerId="LiveId" clId="{5EACC97F-1441-47D8-909C-79C790A97D2A}" dt="2023-06-14T09:28:48.189" v="84" actId="478"/>
          <ac:cxnSpMkLst>
            <pc:docMk/>
            <pc:sldMk cId="3428388835" sldId="256"/>
            <ac:cxnSpMk id="59" creationId="{88A0CA9D-1C9E-9F0A-2B93-1E76C1708EF3}"/>
          </ac:cxnSpMkLst>
        </pc:cxnChg>
      </pc:sldChg>
      <pc:sldChg chg="addSp delSp modSp mod ord setBg delDesignElem">
        <pc:chgData name="Dustin Sanchez" userId="961b6e24047c39e8" providerId="LiveId" clId="{5EACC97F-1441-47D8-909C-79C790A97D2A}" dt="2023-06-14T10:39:47.783" v="1563"/>
        <pc:sldMkLst>
          <pc:docMk/>
          <pc:sldMk cId="500219291" sldId="257"/>
        </pc:sldMkLst>
        <pc:spChg chg="del">
          <ac:chgData name="Dustin Sanchez" userId="961b6e24047c39e8" providerId="LiveId" clId="{5EACC97F-1441-47D8-909C-79C790A97D2A}" dt="2023-06-14T09:17:56.885" v="1" actId="478"/>
          <ac:spMkLst>
            <pc:docMk/>
            <pc:sldMk cId="500219291" sldId="257"/>
            <ac:spMk id="20" creationId="{C9FE24CC-F420-3397-AADC-40BBC8711AA4}"/>
          </ac:spMkLst>
        </pc:spChg>
        <pc:spChg chg="del">
          <ac:chgData name="Dustin Sanchez" userId="961b6e24047c39e8" providerId="LiveId" clId="{5EACC97F-1441-47D8-909C-79C790A97D2A}" dt="2023-06-14T09:17:56.885" v="1" actId="478"/>
          <ac:spMkLst>
            <pc:docMk/>
            <pc:sldMk cId="500219291" sldId="257"/>
            <ac:spMk id="21" creationId="{D3C3554C-21CE-4717-5E3F-25F943D0AAA9}"/>
          </ac:spMkLst>
        </pc:spChg>
        <pc:spChg chg="add mod">
          <ac:chgData name="Dustin Sanchez" userId="961b6e24047c39e8" providerId="LiveId" clId="{5EACC97F-1441-47D8-909C-79C790A97D2A}" dt="2023-06-14T09:26:40.126" v="54" actId="26606"/>
          <ac:spMkLst>
            <pc:docMk/>
            <pc:sldMk cId="500219291" sldId="257"/>
            <ac:spMk id="23" creationId="{E588E216-7822-71F8-95ED-8EBB9D658FF0}"/>
          </ac:spMkLst>
        </pc:spChg>
        <pc:spChg chg="add del mod">
          <ac:chgData name="Dustin Sanchez" userId="961b6e24047c39e8" providerId="LiveId" clId="{5EACC97F-1441-47D8-909C-79C790A97D2A}" dt="2023-06-14T09:19:45.811" v="15"/>
          <ac:spMkLst>
            <pc:docMk/>
            <pc:sldMk cId="500219291" sldId="257"/>
            <ac:spMk id="25" creationId="{023335EC-D2AC-49AD-3111-0B2A5DF4C3FC}"/>
          </ac:spMkLst>
        </pc:spChg>
        <pc:spChg chg="add del">
          <ac:chgData name="Dustin Sanchez" userId="961b6e24047c39e8" providerId="LiveId" clId="{5EACC97F-1441-47D8-909C-79C790A97D2A}" dt="2023-06-14T09:26:45.952" v="57" actId="26606"/>
          <ac:spMkLst>
            <pc:docMk/>
            <pc:sldMk cId="500219291" sldId="257"/>
            <ac:spMk id="28" creationId="{6753252F-4873-4F63-801D-CC719279A7D5}"/>
          </ac:spMkLst>
        </pc:spChg>
        <pc:spChg chg="add del">
          <ac:chgData name="Dustin Sanchez" userId="961b6e24047c39e8" providerId="LiveId" clId="{5EACC97F-1441-47D8-909C-79C790A97D2A}" dt="2023-06-14T09:26:45.952" v="57" actId="26606"/>
          <ac:spMkLst>
            <pc:docMk/>
            <pc:sldMk cId="500219291" sldId="257"/>
            <ac:spMk id="30" creationId="{047C8CCB-F95D-4249-92DD-651249D3535A}"/>
          </ac:spMkLst>
        </pc:spChg>
        <pc:spChg chg="add del">
          <ac:chgData name="Dustin Sanchez" userId="961b6e24047c39e8" providerId="LiveId" clId="{5EACC97F-1441-47D8-909C-79C790A97D2A}" dt="2023-06-14T10:32:42.365" v="1393"/>
          <ac:spMkLst>
            <pc:docMk/>
            <pc:sldMk cId="500219291" sldId="257"/>
            <ac:spMk id="37" creationId="{6753252F-4873-4F63-801D-CC719279A7D5}"/>
          </ac:spMkLst>
        </pc:spChg>
        <pc:spChg chg="add del">
          <ac:chgData name="Dustin Sanchez" userId="961b6e24047c39e8" providerId="LiveId" clId="{5EACC97F-1441-47D8-909C-79C790A97D2A}" dt="2023-06-14T09:25:55.891" v="50" actId="26606"/>
          <ac:spMkLst>
            <pc:docMk/>
            <pc:sldMk cId="500219291" sldId="257"/>
            <ac:spMk id="38" creationId="{BA79A7CF-01AF-4178-9369-94E0C90EB046}"/>
          </ac:spMkLst>
        </pc:spChg>
        <pc:spChg chg="add del">
          <ac:chgData name="Dustin Sanchez" userId="961b6e24047c39e8" providerId="LiveId" clId="{5EACC97F-1441-47D8-909C-79C790A97D2A}" dt="2023-06-14T09:26:40.126" v="54" actId="26606"/>
          <ac:spMkLst>
            <pc:docMk/>
            <pc:sldMk cId="500219291" sldId="257"/>
            <ac:spMk id="39" creationId="{BA79A7CF-01AF-4178-9369-94E0C90EB046}"/>
          </ac:spMkLst>
        </pc:spChg>
        <pc:spChg chg="add del">
          <ac:chgData name="Dustin Sanchez" userId="961b6e24047c39e8" providerId="LiveId" clId="{5EACC97F-1441-47D8-909C-79C790A97D2A}" dt="2023-06-14T09:25:55.891" v="50" actId="26606"/>
          <ac:spMkLst>
            <pc:docMk/>
            <pc:sldMk cId="500219291" sldId="257"/>
            <ac:spMk id="40" creationId="{99413ED5-9ED4-4772-BCE4-2BCAE6B12E35}"/>
          </ac:spMkLst>
        </pc:spChg>
        <pc:spChg chg="add del">
          <ac:chgData name="Dustin Sanchez" userId="961b6e24047c39e8" providerId="LiveId" clId="{5EACC97F-1441-47D8-909C-79C790A97D2A}" dt="2023-06-14T09:26:40.126" v="54" actId="26606"/>
          <ac:spMkLst>
            <pc:docMk/>
            <pc:sldMk cId="500219291" sldId="257"/>
            <ac:spMk id="41" creationId="{99413ED5-9ED4-4772-BCE4-2BCAE6B12E35}"/>
          </ac:spMkLst>
        </pc:spChg>
        <pc:spChg chg="add del">
          <ac:chgData name="Dustin Sanchez" userId="961b6e24047c39e8" providerId="LiveId" clId="{5EACC97F-1441-47D8-909C-79C790A97D2A}" dt="2023-06-14T09:25:55.891" v="50" actId="26606"/>
          <ac:spMkLst>
            <pc:docMk/>
            <pc:sldMk cId="500219291" sldId="257"/>
            <ac:spMk id="42" creationId="{04357C93-F0CB-4A1C-8F77-4E9063789819}"/>
          </ac:spMkLst>
        </pc:spChg>
        <pc:spChg chg="add del">
          <ac:chgData name="Dustin Sanchez" userId="961b6e24047c39e8" providerId="LiveId" clId="{5EACC97F-1441-47D8-909C-79C790A97D2A}" dt="2023-06-14T09:26:40.126" v="54" actId="26606"/>
          <ac:spMkLst>
            <pc:docMk/>
            <pc:sldMk cId="500219291" sldId="257"/>
            <ac:spMk id="43" creationId="{04357C93-F0CB-4A1C-8F77-4E9063789819}"/>
          </ac:spMkLst>
        </pc:spChg>
        <pc:spChg chg="add del">
          <ac:chgData name="Dustin Sanchez" userId="961b6e24047c39e8" providerId="LiveId" clId="{5EACC97F-1441-47D8-909C-79C790A97D2A}" dt="2023-06-14T09:25:55.891" v="50" actId="26606"/>
          <ac:spMkLst>
            <pc:docMk/>
            <pc:sldMk cId="500219291" sldId="257"/>
            <ac:spMk id="44" creationId="{90F533E9-6690-41A8-A372-4C6C622D028D}"/>
          </ac:spMkLst>
        </pc:spChg>
        <pc:spChg chg="add del">
          <ac:chgData name="Dustin Sanchez" userId="961b6e24047c39e8" providerId="LiveId" clId="{5EACC97F-1441-47D8-909C-79C790A97D2A}" dt="2023-06-14T09:26:40.126" v="54" actId="26606"/>
          <ac:spMkLst>
            <pc:docMk/>
            <pc:sldMk cId="500219291" sldId="257"/>
            <ac:spMk id="45" creationId="{90F533E9-6690-41A8-A372-4C6C622D028D}"/>
          </ac:spMkLst>
        </pc:spChg>
        <pc:spChg chg="add del">
          <ac:chgData name="Dustin Sanchez" userId="961b6e24047c39e8" providerId="LiveId" clId="{5EACC97F-1441-47D8-909C-79C790A97D2A}" dt="2023-06-14T10:32:42.365" v="1393"/>
          <ac:spMkLst>
            <pc:docMk/>
            <pc:sldMk cId="500219291" sldId="257"/>
            <ac:spMk id="46" creationId="{047C8CCB-F95D-4249-92DD-651249D3535A}"/>
          </ac:spMkLst>
        </pc:spChg>
        <pc:grpChg chg="del">
          <ac:chgData name="Dustin Sanchez" userId="961b6e24047c39e8" providerId="LiveId" clId="{5EACC97F-1441-47D8-909C-79C790A97D2A}" dt="2023-06-14T09:17:54.919" v="0" actId="478"/>
          <ac:grpSpMkLst>
            <pc:docMk/>
            <pc:sldMk cId="500219291" sldId="257"/>
            <ac:grpSpMk id="4" creationId="{4F8DF5F2-0D1A-779D-2EA2-FF775A67254A}"/>
          </ac:grpSpMkLst>
        </pc:grpChg>
        <pc:graphicFrameChg chg="add del mod ord modGraphic">
          <ac:chgData name="Dustin Sanchez" userId="961b6e24047c39e8" providerId="LiveId" clId="{5EACC97F-1441-47D8-909C-79C790A97D2A}" dt="2023-06-14T09:21:59.143" v="31" actId="478"/>
          <ac:graphicFrameMkLst>
            <pc:docMk/>
            <pc:sldMk cId="500219291" sldId="257"/>
            <ac:graphicFrameMk id="22" creationId="{67911135-2542-2DF4-CAD0-488187B7FBDC}"/>
          </ac:graphicFrameMkLst>
        </pc:graphicFrameChg>
        <pc:graphicFrameChg chg="add del mod modGraphic">
          <ac:chgData name="Dustin Sanchez" userId="961b6e24047c39e8" providerId="LiveId" clId="{5EACC97F-1441-47D8-909C-79C790A97D2A}" dt="2023-06-14T09:21:50.048" v="30" actId="478"/>
          <ac:graphicFrameMkLst>
            <pc:docMk/>
            <pc:sldMk cId="500219291" sldId="257"/>
            <ac:graphicFrameMk id="24" creationId="{C852D659-E312-78BE-D4FD-B19910A86AE9}"/>
          </ac:graphicFrameMkLst>
        </pc:graphicFrameChg>
        <pc:graphicFrameChg chg="add del mod modGraphic">
          <ac:chgData name="Dustin Sanchez" userId="961b6e24047c39e8" providerId="LiveId" clId="{5EACC97F-1441-47D8-909C-79C790A97D2A}" dt="2023-06-14T09:22:55.914" v="35"/>
          <ac:graphicFrameMkLst>
            <pc:docMk/>
            <pc:sldMk cId="500219291" sldId="257"/>
            <ac:graphicFrameMk id="26" creationId="{03769B18-3673-B3B9-0B62-3EAB48532A30}"/>
          </ac:graphicFrameMkLst>
        </pc:graphicFrameChg>
        <pc:graphicFrameChg chg="add del mod modGraphic">
          <ac:chgData name="Dustin Sanchez" userId="961b6e24047c39e8" providerId="LiveId" clId="{5EACC97F-1441-47D8-909C-79C790A97D2A}" dt="2023-06-14T09:24:49.921" v="47" actId="478"/>
          <ac:graphicFrameMkLst>
            <pc:docMk/>
            <pc:sldMk cId="500219291" sldId="257"/>
            <ac:graphicFrameMk id="27" creationId="{9B47F151-BE9F-BD80-BC37-EF9681537E0D}"/>
          </ac:graphicFrameMkLst>
        </pc:graphicFrameChg>
        <pc:graphicFrameChg chg="add del mod">
          <ac:chgData name="Dustin Sanchez" userId="961b6e24047c39e8" providerId="LiveId" clId="{5EACC97F-1441-47D8-909C-79C790A97D2A}" dt="2023-06-14T09:23:40.819" v="38"/>
          <ac:graphicFrameMkLst>
            <pc:docMk/>
            <pc:sldMk cId="500219291" sldId="257"/>
            <ac:graphicFrameMk id="29" creationId="{7A5B8941-3578-5880-D291-B85C243C4662}"/>
          </ac:graphicFrameMkLst>
        </pc:graphicFrameChg>
        <pc:graphicFrameChg chg="add del mod">
          <ac:chgData name="Dustin Sanchez" userId="961b6e24047c39e8" providerId="LiveId" clId="{5EACC97F-1441-47D8-909C-79C790A97D2A}" dt="2023-06-14T09:24:42.934" v="44" actId="478"/>
          <ac:graphicFrameMkLst>
            <pc:docMk/>
            <pc:sldMk cId="500219291" sldId="257"/>
            <ac:graphicFrameMk id="31" creationId="{A3ECE07A-2276-25AA-AC66-9015231C7E2E}"/>
          </ac:graphicFrameMkLst>
        </pc:graphicFrameChg>
        <pc:graphicFrameChg chg="add del mod">
          <ac:chgData name="Dustin Sanchez" userId="961b6e24047c39e8" providerId="LiveId" clId="{5EACC97F-1441-47D8-909C-79C790A97D2A}" dt="2023-06-14T09:24:44.132" v="45" actId="478"/>
          <ac:graphicFrameMkLst>
            <pc:docMk/>
            <pc:sldMk cId="500219291" sldId="257"/>
            <ac:graphicFrameMk id="32" creationId="{AF9D0A2D-F267-DD04-D002-AE930371F386}"/>
          </ac:graphicFrameMkLst>
        </pc:graphicFrameChg>
        <pc:graphicFrameChg chg="add del mod modGraphic">
          <ac:chgData name="Dustin Sanchez" userId="961b6e24047c39e8" providerId="LiveId" clId="{5EACC97F-1441-47D8-909C-79C790A97D2A}" dt="2023-06-14T09:25:57.723" v="51"/>
          <ac:graphicFrameMkLst>
            <pc:docMk/>
            <pc:sldMk cId="500219291" sldId="257"/>
            <ac:graphicFrameMk id="33" creationId="{94382DDC-9DEF-274F-3286-8044B4D28DAE}"/>
          </ac:graphicFrameMkLst>
        </pc:graphicFrameChg>
        <pc:graphicFrameChg chg="add del mod modGraphic">
          <ac:chgData name="Dustin Sanchez" userId="961b6e24047c39e8" providerId="LiveId" clId="{5EACC97F-1441-47D8-909C-79C790A97D2A}" dt="2023-06-14T09:26:42" v="55"/>
          <ac:graphicFrameMkLst>
            <pc:docMk/>
            <pc:sldMk cId="500219291" sldId="257"/>
            <ac:graphicFrameMk id="34" creationId="{265BB657-EB88-FEC9-8E97-7913A31ADDFF}"/>
          </ac:graphicFrameMkLst>
        </pc:graphicFrameChg>
        <pc:graphicFrameChg chg="add mod modGraphic">
          <ac:chgData name="Dustin Sanchez" userId="961b6e24047c39e8" providerId="LiveId" clId="{5EACC97F-1441-47D8-909C-79C790A97D2A}" dt="2023-06-14T09:27:38.825" v="80" actId="20577"/>
          <ac:graphicFrameMkLst>
            <pc:docMk/>
            <pc:sldMk cId="500219291" sldId="257"/>
            <ac:graphicFrameMk id="35" creationId="{89AF2757-F617-FD95-B4E6-B06B1CE60EE1}"/>
          </ac:graphicFrameMkLst>
        </pc:graphicFrameChg>
        <pc:cxnChg chg="mod">
          <ac:chgData name="Dustin Sanchez" userId="961b6e24047c39e8" providerId="LiveId" clId="{5EACC97F-1441-47D8-909C-79C790A97D2A}" dt="2023-06-14T09:17:54.919" v="0" actId="478"/>
          <ac:cxnSpMkLst>
            <pc:docMk/>
            <pc:sldMk cId="500219291" sldId="257"/>
            <ac:cxnSpMk id="18" creationId="{B94B98BD-31A3-E6CC-005F-8EA35EF8CC01}"/>
          </ac:cxnSpMkLst>
        </pc:cxnChg>
      </pc:sldChg>
      <pc:sldChg chg="addSp delSp modSp new mod">
        <pc:chgData name="Dustin Sanchez" userId="961b6e24047c39e8" providerId="LiveId" clId="{5EACC97F-1441-47D8-909C-79C790A97D2A}" dt="2023-06-14T10:18:10.332" v="780" actId="20577"/>
        <pc:sldMkLst>
          <pc:docMk/>
          <pc:sldMk cId="2091475212" sldId="258"/>
        </pc:sldMkLst>
        <pc:spChg chg="del">
          <ac:chgData name="Dustin Sanchez" userId="961b6e24047c39e8" providerId="LiveId" clId="{5EACC97F-1441-47D8-909C-79C790A97D2A}" dt="2023-06-14T10:05:21.818" v="141" actId="478"/>
          <ac:spMkLst>
            <pc:docMk/>
            <pc:sldMk cId="2091475212" sldId="258"/>
            <ac:spMk id="2" creationId="{1D1AAFE8-CF42-3953-78BE-088337F3C89B}"/>
          </ac:spMkLst>
        </pc:spChg>
        <pc:spChg chg="del">
          <ac:chgData name="Dustin Sanchez" userId="961b6e24047c39e8" providerId="LiveId" clId="{5EACC97F-1441-47D8-909C-79C790A97D2A}" dt="2023-06-14T10:05:20.897" v="140" actId="478"/>
          <ac:spMkLst>
            <pc:docMk/>
            <pc:sldMk cId="2091475212" sldId="258"/>
            <ac:spMk id="3" creationId="{BBF4B162-8ABE-65BE-5487-22796FAC2510}"/>
          </ac:spMkLst>
        </pc:spChg>
        <pc:spChg chg="add mod">
          <ac:chgData name="Dustin Sanchez" userId="961b6e24047c39e8" providerId="LiveId" clId="{5EACC97F-1441-47D8-909C-79C790A97D2A}" dt="2023-06-14T10:06:15.547" v="241" actId="1076"/>
          <ac:spMkLst>
            <pc:docMk/>
            <pc:sldMk cId="2091475212" sldId="258"/>
            <ac:spMk id="4" creationId="{B780D4FE-2155-5E5D-2E8F-B150112BAA2E}"/>
          </ac:spMkLst>
        </pc:spChg>
        <pc:spChg chg="add mod">
          <ac:chgData name="Dustin Sanchez" userId="961b6e24047c39e8" providerId="LiveId" clId="{5EACC97F-1441-47D8-909C-79C790A97D2A}" dt="2023-06-14T10:06:15.547" v="241" actId="1076"/>
          <ac:spMkLst>
            <pc:docMk/>
            <pc:sldMk cId="2091475212" sldId="258"/>
            <ac:spMk id="5" creationId="{1B227F9D-F493-BCA5-086D-1B555639C8E6}"/>
          </ac:spMkLst>
        </pc:spChg>
        <pc:spChg chg="add mod">
          <ac:chgData name="Dustin Sanchez" userId="961b6e24047c39e8" providerId="LiveId" clId="{5EACC97F-1441-47D8-909C-79C790A97D2A}" dt="2023-06-14T10:06:15.547" v="241" actId="1076"/>
          <ac:spMkLst>
            <pc:docMk/>
            <pc:sldMk cId="2091475212" sldId="258"/>
            <ac:spMk id="6" creationId="{BB0D5C67-D3F7-7C81-B745-B8849D8DA733}"/>
          </ac:spMkLst>
        </pc:spChg>
        <pc:spChg chg="add mod">
          <ac:chgData name="Dustin Sanchez" userId="961b6e24047c39e8" providerId="LiveId" clId="{5EACC97F-1441-47D8-909C-79C790A97D2A}" dt="2023-06-14T10:05:58.343" v="240" actId="20577"/>
          <ac:spMkLst>
            <pc:docMk/>
            <pc:sldMk cId="2091475212" sldId="258"/>
            <ac:spMk id="7" creationId="{86B84022-1E43-0768-AAA3-1A966F00C562}"/>
          </ac:spMkLst>
        </pc:spChg>
        <pc:spChg chg="add mod">
          <ac:chgData name="Dustin Sanchez" userId="961b6e24047c39e8" providerId="LiveId" clId="{5EACC97F-1441-47D8-909C-79C790A97D2A}" dt="2023-06-14T10:18:10.332" v="780" actId="20577"/>
          <ac:spMkLst>
            <pc:docMk/>
            <pc:sldMk cId="2091475212" sldId="258"/>
            <ac:spMk id="8" creationId="{4B13E1BC-FBBF-9F67-9330-A7AA0EB8FCE4}"/>
          </ac:spMkLst>
        </pc:spChg>
        <pc:spChg chg="add del mod">
          <ac:chgData name="Dustin Sanchez" userId="961b6e24047c39e8" providerId="LiveId" clId="{5EACC97F-1441-47D8-909C-79C790A97D2A}" dt="2023-06-14T10:15:12.229" v="435" actId="478"/>
          <ac:spMkLst>
            <pc:docMk/>
            <pc:sldMk cId="2091475212" sldId="258"/>
            <ac:spMk id="9" creationId="{E035200D-E83D-F5F6-2B81-663509E82014}"/>
          </ac:spMkLst>
        </pc:spChg>
        <pc:spChg chg="add del mod">
          <ac:chgData name="Dustin Sanchez" userId="961b6e24047c39e8" providerId="LiveId" clId="{5EACC97F-1441-47D8-909C-79C790A97D2A}" dt="2023-06-14T10:15:36.224" v="442" actId="478"/>
          <ac:spMkLst>
            <pc:docMk/>
            <pc:sldMk cId="2091475212" sldId="258"/>
            <ac:spMk id="11" creationId="{721E85E7-9133-2C9C-F2E9-8670D36625A0}"/>
          </ac:spMkLst>
        </pc:spChg>
        <pc:spChg chg="add mod">
          <ac:chgData name="Dustin Sanchez" userId="961b6e24047c39e8" providerId="LiveId" clId="{5EACC97F-1441-47D8-909C-79C790A97D2A}" dt="2023-06-14T10:17:49.168" v="725" actId="20577"/>
          <ac:spMkLst>
            <pc:docMk/>
            <pc:sldMk cId="2091475212" sldId="258"/>
            <ac:spMk id="12" creationId="{F48560FB-326B-DECA-272E-5EC37DBB5A5C}"/>
          </ac:spMkLst>
        </pc:spChg>
        <pc:spChg chg="add mod">
          <ac:chgData name="Dustin Sanchez" userId="961b6e24047c39e8" providerId="LiveId" clId="{5EACC97F-1441-47D8-909C-79C790A97D2A}" dt="2023-06-14T10:17:20.551" v="681" actId="20577"/>
          <ac:spMkLst>
            <pc:docMk/>
            <pc:sldMk cId="2091475212" sldId="258"/>
            <ac:spMk id="13" creationId="{0940F0AB-8D64-6FBD-6625-5342F9C504EB}"/>
          </ac:spMkLst>
        </pc:spChg>
      </pc:sldChg>
      <pc:sldChg chg="add del">
        <pc:chgData name="Dustin Sanchez" userId="961b6e24047c39e8" providerId="LiveId" clId="{5EACC97F-1441-47D8-909C-79C790A97D2A}" dt="2023-06-14T10:01:50.429" v="97" actId="47"/>
        <pc:sldMkLst>
          <pc:docMk/>
          <pc:sldMk cId="3434743320" sldId="258"/>
        </pc:sldMkLst>
      </pc:sldChg>
      <pc:sldChg chg="addSp delSp modSp new mod">
        <pc:chgData name="Dustin Sanchez" userId="961b6e24047c39e8" providerId="LiveId" clId="{5EACC97F-1441-47D8-909C-79C790A97D2A}" dt="2023-06-14T10:49:38.927" v="1566" actId="14100"/>
        <pc:sldMkLst>
          <pc:docMk/>
          <pc:sldMk cId="2721539785" sldId="259"/>
        </pc:sldMkLst>
        <pc:spChg chg="del">
          <ac:chgData name="Dustin Sanchez" userId="961b6e24047c39e8" providerId="LiveId" clId="{5EACC97F-1441-47D8-909C-79C790A97D2A}" dt="2023-06-14T10:24:15.288" v="840" actId="478"/>
          <ac:spMkLst>
            <pc:docMk/>
            <pc:sldMk cId="2721539785" sldId="259"/>
            <ac:spMk id="2" creationId="{35F4EB96-7150-87C0-68EE-3D99E6498D72}"/>
          </ac:spMkLst>
        </pc:spChg>
        <pc:spChg chg="del">
          <ac:chgData name="Dustin Sanchez" userId="961b6e24047c39e8" providerId="LiveId" clId="{5EACC97F-1441-47D8-909C-79C790A97D2A}" dt="2023-06-14T10:24:15.288" v="840" actId="478"/>
          <ac:spMkLst>
            <pc:docMk/>
            <pc:sldMk cId="2721539785" sldId="259"/>
            <ac:spMk id="3" creationId="{80C4D7CF-2B8F-6F73-8B73-72297683552A}"/>
          </ac:spMkLst>
        </pc:spChg>
        <pc:spChg chg="add mod">
          <ac:chgData name="Dustin Sanchez" userId="961b6e24047c39e8" providerId="LiveId" clId="{5EACC97F-1441-47D8-909C-79C790A97D2A}" dt="2023-06-14T10:33:22.699" v="1396" actId="1076"/>
          <ac:spMkLst>
            <pc:docMk/>
            <pc:sldMk cId="2721539785" sldId="259"/>
            <ac:spMk id="4" creationId="{A621EA5F-E220-EFF5-CA17-A69AB5CDCB2F}"/>
          </ac:spMkLst>
        </pc:spChg>
        <pc:spChg chg="add mod">
          <ac:chgData name="Dustin Sanchez" userId="961b6e24047c39e8" providerId="LiveId" clId="{5EACC97F-1441-47D8-909C-79C790A97D2A}" dt="2023-06-14T10:33:22.699" v="1396" actId="1076"/>
          <ac:spMkLst>
            <pc:docMk/>
            <pc:sldMk cId="2721539785" sldId="259"/>
            <ac:spMk id="5" creationId="{9C3244D5-FA8E-1A59-C878-F5EA4BACBC2F}"/>
          </ac:spMkLst>
        </pc:spChg>
        <pc:spChg chg="add mod">
          <ac:chgData name="Dustin Sanchez" userId="961b6e24047c39e8" providerId="LiveId" clId="{5EACC97F-1441-47D8-909C-79C790A97D2A}" dt="2023-06-14T10:33:22.699" v="1396" actId="1076"/>
          <ac:spMkLst>
            <pc:docMk/>
            <pc:sldMk cId="2721539785" sldId="259"/>
            <ac:spMk id="6" creationId="{545DAEC1-DC4B-F887-0CD9-0545D2EDDB26}"/>
          </ac:spMkLst>
        </pc:spChg>
        <pc:spChg chg="add mod">
          <ac:chgData name="Dustin Sanchez" userId="961b6e24047c39e8" providerId="LiveId" clId="{5EACC97F-1441-47D8-909C-79C790A97D2A}" dt="2023-06-14T10:33:22.699" v="1396" actId="1076"/>
          <ac:spMkLst>
            <pc:docMk/>
            <pc:sldMk cId="2721539785" sldId="259"/>
            <ac:spMk id="7" creationId="{FD470A9F-CF7D-8376-B7BF-6954769A26C6}"/>
          </ac:spMkLst>
        </pc:spChg>
        <pc:spChg chg="add del mod">
          <ac:chgData name="Dustin Sanchez" userId="961b6e24047c39e8" providerId="LiveId" clId="{5EACC97F-1441-47D8-909C-79C790A97D2A}" dt="2023-06-14T10:26:15.645" v="944" actId="478"/>
          <ac:spMkLst>
            <pc:docMk/>
            <pc:sldMk cId="2721539785" sldId="259"/>
            <ac:spMk id="8" creationId="{7C67B303-E630-83BA-3F95-8EF676446B15}"/>
          </ac:spMkLst>
        </pc:spChg>
        <pc:spChg chg="add mod">
          <ac:chgData name="Dustin Sanchez" userId="961b6e24047c39e8" providerId="LiveId" clId="{5EACC97F-1441-47D8-909C-79C790A97D2A}" dt="2023-06-14T10:39:09.309" v="1556" actId="20577"/>
          <ac:spMkLst>
            <pc:docMk/>
            <pc:sldMk cId="2721539785" sldId="259"/>
            <ac:spMk id="9" creationId="{B8B68F51-4E82-1A6E-1C17-10D1322B4877}"/>
          </ac:spMkLst>
        </pc:spChg>
        <pc:spChg chg="add mod">
          <ac:chgData name="Dustin Sanchez" userId="961b6e24047c39e8" providerId="LiveId" clId="{5EACC97F-1441-47D8-909C-79C790A97D2A}" dt="2023-06-14T10:39:11.277" v="1558" actId="20577"/>
          <ac:spMkLst>
            <pc:docMk/>
            <pc:sldMk cId="2721539785" sldId="259"/>
            <ac:spMk id="10" creationId="{0D1A71A8-1B38-5766-6F3C-9882A2849C0A}"/>
          </ac:spMkLst>
        </pc:spChg>
        <pc:spChg chg="add del mod">
          <ac:chgData name="Dustin Sanchez" userId="961b6e24047c39e8" providerId="LiveId" clId="{5EACC97F-1441-47D8-909C-79C790A97D2A}" dt="2023-06-14T10:39:17.668" v="1559" actId="478"/>
          <ac:spMkLst>
            <pc:docMk/>
            <pc:sldMk cId="2721539785" sldId="259"/>
            <ac:spMk id="11" creationId="{B14C2D21-6AD9-3546-6A5E-9946231BA2F9}"/>
          </ac:spMkLst>
        </pc:spChg>
        <pc:spChg chg="add del">
          <ac:chgData name="Dustin Sanchez" userId="961b6e24047c39e8" providerId="LiveId" clId="{5EACC97F-1441-47D8-909C-79C790A97D2A}" dt="2023-06-14T10:30:00.363" v="1375" actId="478"/>
          <ac:spMkLst>
            <pc:docMk/>
            <pc:sldMk cId="2721539785" sldId="259"/>
            <ac:spMk id="12" creationId="{50057C40-CCAC-5CF8-981F-30BC76617B22}"/>
          </ac:spMkLst>
        </pc:spChg>
        <pc:spChg chg="add mod">
          <ac:chgData name="Dustin Sanchez" userId="961b6e24047c39e8" providerId="LiveId" clId="{5EACC97F-1441-47D8-909C-79C790A97D2A}" dt="2023-06-14T10:33:25.199" v="1397" actId="14100"/>
          <ac:spMkLst>
            <pc:docMk/>
            <pc:sldMk cId="2721539785" sldId="259"/>
            <ac:spMk id="24" creationId="{95E2884A-960D-2288-F101-8DD88EFFE90C}"/>
          </ac:spMkLst>
        </pc:spChg>
        <pc:spChg chg="add mod">
          <ac:chgData name="Dustin Sanchez" userId="961b6e24047c39e8" providerId="LiveId" clId="{5EACC97F-1441-47D8-909C-79C790A97D2A}" dt="2023-06-14T10:49:38.927" v="1566" actId="14100"/>
          <ac:spMkLst>
            <pc:docMk/>
            <pc:sldMk cId="2721539785" sldId="259"/>
            <ac:spMk id="25" creationId="{BEAA0530-8E32-7A83-5211-72B847FA1F80}"/>
          </ac:spMkLst>
        </pc:spChg>
        <pc:spChg chg="add del mod">
          <ac:chgData name="Dustin Sanchez" userId="961b6e24047c39e8" providerId="LiveId" clId="{5EACC97F-1441-47D8-909C-79C790A97D2A}" dt="2023-06-14T10:36:50.579" v="1470" actId="478"/>
          <ac:spMkLst>
            <pc:docMk/>
            <pc:sldMk cId="2721539785" sldId="259"/>
            <ac:spMk id="26" creationId="{77CE34AB-059C-B860-FDA3-6B3F4F08524F}"/>
          </ac:spMkLst>
        </pc:spChg>
        <pc:spChg chg="add mod">
          <ac:chgData name="Dustin Sanchez" userId="961b6e24047c39e8" providerId="LiveId" clId="{5EACC97F-1441-47D8-909C-79C790A97D2A}" dt="2023-06-14T10:37:06.261" v="1480" actId="14100"/>
          <ac:spMkLst>
            <pc:docMk/>
            <pc:sldMk cId="2721539785" sldId="259"/>
            <ac:spMk id="27" creationId="{7E53A624-EF54-D029-5033-0794020B746C}"/>
          </ac:spMkLst>
        </pc:spChg>
        <pc:spChg chg="add mod">
          <ac:chgData name="Dustin Sanchez" userId="961b6e24047c39e8" providerId="LiveId" clId="{5EACC97F-1441-47D8-909C-79C790A97D2A}" dt="2023-06-14T10:39:33.283" v="1561" actId="1076"/>
          <ac:spMkLst>
            <pc:docMk/>
            <pc:sldMk cId="2721539785" sldId="259"/>
            <ac:spMk id="36" creationId="{677185A9-24AB-A98C-B34C-4E1E781A1C57}"/>
          </ac:spMkLst>
        </pc:spChg>
        <pc:picChg chg="add del mod ord">
          <ac:chgData name="Dustin Sanchez" userId="961b6e24047c39e8" providerId="LiveId" clId="{5EACC97F-1441-47D8-909C-79C790A97D2A}" dt="2023-06-14T10:37:53.295" v="1498" actId="21"/>
          <ac:picMkLst>
            <pc:docMk/>
            <pc:sldMk cId="2721539785" sldId="259"/>
            <ac:picMk id="23" creationId="{BC04A12A-C1D8-7372-CBA1-492CC5CD9F6D}"/>
          </ac:picMkLst>
        </pc:picChg>
        <pc:cxnChg chg="add mod">
          <ac:chgData name="Dustin Sanchez" userId="961b6e24047c39e8" providerId="LiveId" clId="{5EACC97F-1441-47D8-909C-79C790A97D2A}" dt="2023-06-14T10:38:00.225" v="1499" actId="14100"/>
          <ac:cxnSpMkLst>
            <pc:docMk/>
            <pc:sldMk cId="2721539785" sldId="259"/>
            <ac:cxnSpMk id="14" creationId="{66D8CF98-1B1B-3BED-9045-BC0A1EBC6C11}"/>
          </ac:cxnSpMkLst>
        </pc:cxnChg>
        <pc:cxnChg chg="add mod">
          <ac:chgData name="Dustin Sanchez" userId="961b6e24047c39e8" providerId="LiveId" clId="{5EACC97F-1441-47D8-909C-79C790A97D2A}" dt="2023-06-14T10:33:22.699" v="1396" actId="1076"/>
          <ac:cxnSpMkLst>
            <pc:docMk/>
            <pc:sldMk cId="2721539785" sldId="259"/>
            <ac:cxnSpMk id="15" creationId="{BEC11E6B-4D54-E152-83AB-B67B40128931}"/>
          </ac:cxnSpMkLst>
        </pc:cxnChg>
        <pc:cxnChg chg="add mod">
          <ac:chgData name="Dustin Sanchez" userId="961b6e24047c39e8" providerId="LiveId" clId="{5EACC97F-1441-47D8-909C-79C790A97D2A}" dt="2023-06-14T10:37:35.471" v="1493" actId="14100"/>
          <ac:cxnSpMkLst>
            <pc:docMk/>
            <pc:sldMk cId="2721539785" sldId="259"/>
            <ac:cxnSpMk id="18" creationId="{B87110E2-6847-1459-51B1-B502F471FE49}"/>
          </ac:cxnSpMkLst>
        </pc:cxnChg>
        <pc:cxnChg chg="add mod">
          <ac:chgData name="Dustin Sanchez" userId="961b6e24047c39e8" providerId="LiveId" clId="{5EACC97F-1441-47D8-909C-79C790A97D2A}" dt="2023-06-14T10:37:27.710" v="1490" actId="13822"/>
          <ac:cxnSpMkLst>
            <pc:docMk/>
            <pc:sldMk cId="2721539785" sldId="259"/>
            <ac:cxnSpMk id="29" creationId="{0352F2A5-68D6-39CB-E6D9-C1CADF0E302A}"/>
          </ac:cxnSpMkLst>
        </pc:cxnChg>
        <pc:cxnChg chg="add mod">
          <ac:chgData name="Dustin Sanchez" userId="961b6e24047c39e8" providerId="LiveId" clId="{5EACC97F-1441-47D8-909C-79C790A97D2A}" dt="2023-06-14T10:49:38.927" v="1566" actId="14100"/>
          <ac:cxnSpMkLst>
            <pc:docMk/>
            <pc:sldMk cId="2721539785" sldId="259"/>
            <ac:cxnSpMk id="30" creationId="{5B9D1F8D-0530-6C63-98B1-113B819807C8}"/>
          </ac:cxnSpMkLst>
        </pc:cxnChg>
      </pc:sldChg>
      <pc:sldChg chg="addSp delSp modSp new mod ord">
        <pc:chgData name="Dustin Sanchez" userId="961b6e24047c39e8" providerId="LiveId" clId="{5EACC97F-1441-47D8-909C-79C790A97D2A}" dt="2023-06-14T10:40:12.047" v="1565"/>
        <pc:sldMkLst>
          <pc:docMk/>
          <pc:sldMk cId="1717434055" sldId="260"/>
        </pc:sldMkLst>
        <pc:spChg chg="del">
          <ac:chgData name="Dustin Sanchez" userId="961b6e24047c39e8" providerId="LiveId" clId="{5EACC97F-1441-47D8-909C-79C790A97D2A}" dt="2023-06-14T10:38:05.549" v="1501" actId="478"/>
          <ac:spMkLst>
            <pc:docMk/>
            <pc:sldMk cId="1717434055" sldId="260"/>
            <ac:spMk id="2" creationId="{923AED64-C5FF-010D-E7C3-1A0879E691E1}"/>
          </ac:spMkLst>
        </pc:spChg>
        <pc:spChg chg="del">
          <ac:chgData name="Dustin Sanchez" userId="961b6e24047c39e8" providerId="LiveId" clId="{5EACC97F-1441-47D8-909C-79C790A97D2A}" dt="2023-06-14T10:38:05.549" v="1501" actId="478"/>
          <ac:spMkLst>
            <pc:docMk/>
            <pc:sldMk cId="1717434055" sldId="260"/>
            <ac:spMk id="3" creationId="{86FE2F7E-4FBA-84D8-A50C-B1BA7C4C8532}"/>
          </ac:spMkLst>
        </pc:spChg>
        <pc:picChg chg="add mod">
          <ac:chgData name="Dustin Sanchez" userId="961b6e24047c39e8" providerId="LiveId" clId="{5EACC97F-1441-47D8-909C-79C790A97D2A}" dt="2023-06-14T10:38:21.212" v="1507" actId="1076"/>
          <ac:picMkLst>
            <pc:docMk/>
            <pc:sldMk cId="1717434055" sldId="260"/>
            <ac:picMk id="4" creationId="{35FA8E95-2DA9-DA3C-79FE-8F26BEFDA78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C4DFFD-EAF8-96B7-A937-AE5CFC5863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5630754-4D6D-1880-82AD-E1787922A5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86E397A-1C85-5121-66CB-4793CC87E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E7B96-131B-4876-9BA9-FC48EAD7DBD7}" type="datetimeFigureOut">
              <a:rPr lang="en-US" smtClean="0"/>
              <a:t>12/07/23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CB8D774-AD9F-4760-39CA-6453C165E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C507243-96A1-626C-3E5C-BCCCC59A8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BDAF-8953-4BAD-9FE1-08CB405C2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429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F430FA-16BA-D85F-148D-5BCB85A1C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B35F2E5-D46D-DD4F-39A5-F5D01A50EA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F107F86-3527-7A3B-885D-4AB04C491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E7B96-131B-4876-9BA9-FC48EAD7DBD7}" type="datetimeFigureOut">
              <a:rPr lang="en-US" smtClean="0"/>
              <a:t>12/07/23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02FA4E1-4DA3-B1A3-9E0B-C16C4BA62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1E25CA0-1E16-CEB5-8E63-8E531A292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BDAF-8953-4BAD-9FE1-08CB405C2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611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DA5B7EE4-C43F-DA02-9AB3-F66E5265C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ECECE5C-CDAF-3FE6-2310-17C478BC79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FDFAF1-82A9-E540-BF30-2C10F160B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E7B96-131B-4876-9BA9-FC48EAD7DBD7}" type="datetimeFigureOut">
              <a:rPr lang="en-US" smtClean="0"/>
              <a:t>12/07/23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53B17C0-9329-0DDE-9AEE-1A11D6FDC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B1E61A9-2356-15A7-81FB-FB39B1705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BDAF-8953-4BAD-9FE1-08CB405C2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450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15CA39-CA8B-30E6-E1A2-621E978B7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6A3E7DA-CCBF-DE36-EDE2-46E91063C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F5F651E-7F49-079E-B892-34504C342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E7B96-131B-4876-9BA9-FC48EAD7DBD7}" type="datetimeFigureOut">
              <a:rPr lang="en-US" smtClean="0"/>
              <a:t>12/07/23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58D2097-4E36-1D10-17FC-80DA88CF7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954D62D-B126-76BC-6248-957DD76C7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BDAF-8953-4BAD-9FE1-08CB405C2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167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0BDD9A-4E3C-1F5F-EDEA-08D181DBE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E8D9FA5-DE61-E0C3-62FA-E9A649DEDB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168112D-FD6F-1DD9-124E-4D46EE00B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E7B96-131B-4876-9BA9-FC48EAD7DBD7}" type="datetimeFigureOut">
              <a:rPr lang="en-US" smtClean="0"/>
              <a:t>12/07/23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05C7F69-121E-1B96-EB15-0DB70D234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DC66C8C-9710-1520-DB1C-57BC33FA6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BDAF-8953-4BAD-9FE1-08CB405C2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906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6BD03B-13E9-5435-5879-6D04197A6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50325E5-C950-7C62-C357-B3C4705D7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96FC424-3392-2A0B-C080-727429074B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60F454D-63D1-FEF3-FE93-643EAF270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E7B96-131B-4876-9BA9-FC48EAD7DBD7}" type="datetimeFigureOut">
              <a:rPr lang="en-US" smtClean="0"/>
              <a:t>12/07/23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505F92E-ED49-82D2-7F65-54B3CE158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47A72C2-840E-1CFF-02FB-1E3219772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BDAF-8953-4BAD-9FE1-08CB405C2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34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A6FEF0D-F8E0-EC26-D1A1-6C3F03BEA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754734A-0A0B-59A2-770D-4CEFCE3727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CFF5EB7-31D7-401D-054C-2B6026EE16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3F56AFBF-3664-37D6-10CE-D1752C702C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8313F3A-C1F4-737A-20FF-4E47E1B917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5CBF3CB-F462-4864-76DD-5E8C1B030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E7B96-131B-4876-9BA9-FC48EAD7DBD7}" type="datetimeFigureOut">
              <a:rPr lang="en-US" smtClean="0"/>
              <a:t>12/07/23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4724C3D-95AC-979E-8D1B-9ED7B85B3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FCD5C2FD-1D08-67A8-954C-4CB9B2B53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BDAF-8953-4BAD-9FE1-08CB405C2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285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DE8FA7-AAC9-956E-A9E4-5254924C3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A1E4810-92B0-60AA-0B92-6C95213FA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E7B96-131B-4876-9BA9-FC48EAD7DBD7}" type="datetimeFigureOut">
              <a:rPr lang="en-US" smtClean="0"/>
              <a:t>12/07/23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64F5107-8BCB-38D5-753C-190BF40C6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145F9C0-EF42-0010-8A69-9BE0E9E4D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BDAF-8953-4BAD-9FE1-08CB405C2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455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EFD80A46-9606-4F58-840C-5072205FB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E7B96-131B-4876-9BA9-FC48EAD7DBD7}" type="datetimeFigureOut">
              <a:rPr lang="en-US" smtClean="0"/>
              <a:t>12/07/23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41192F3-DBE1-55D3-534B-A882A6230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ACA62B3-4E84-EB87-A373-358A18BFF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BDAF-8953-4BAD-9FE1-08CB405C2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50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9A0BAB-231E-FE7F-59FB-42399E23B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47BC1E1-B15A-25B7-0963-564BDA9699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5A61202-4AC0-45E3-35EC-F16ED9BE7F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E1C7EE3-8EF0-70AC-2EB0-19EF9BA52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E7B96-131B-4876-9BA9-FC48EAD7DBD7}" type="datetimeFigureOut">
              <a:rPr lang="en-US" smtClean="0"/>
              <a:t>12/07/23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1217B88-325B-7F64-46E0-272EF47AC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AC1421B-5BCA-987E-8263-F2CA705DB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BDAF-8953-4BAD-9FE1-08CB405C2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222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5A8460-980E-9C7D-FB55-FE0F139CB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89340CE-C890-85C7-6212-C66D6193BD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181DC95-9603-0A5C-5F09-11DA0F1B0E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92EE7D3-D4F2-6CF5-D8D8-3BC9330C3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E7B96-131B-4876-9BA9-FC48EAD7DBD7}" type="datetimeFigureOut">
              <a:rPr lang="en-US" smtClean="0"/>
              <a:t>12/07/23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AE38858-C640-4EC5-BAFE-5BD13CF80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683FB62-B6C2-EFC4-D86A-12556B4EF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BDAF-8953-4BAD-9FE1-08CB405C2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684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DF6ECB95-2BC8-1B35-E413-27EC1173A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E68486E-D0C6-548A-7EF7-CABFC7F904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3CCDD02-BFB6-B46E-0575-FC4B1F9ACF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E7B96-131B-4876-9BA9-FC48EAD7DBD7}" type="datetimeFigureOut">
              <a:rPr lang="en-US" smtClean="0"/>
              <a:t>12/07/23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5B2818E-E1F8-1B49-0BA6-962077776C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100BD82-32FE-4E58-5B77-229D270E50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3BDAF-8953-4BAD-9FE1-08CB405C2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48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35FA8E95-2DA9-DA3C-79FE-8F26BEFDA7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2249" y="35726"/>
            <a:ext cx="9327502" cy="6822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434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E3F2C27-8621-36AB-BA59-E2649E81EB19}"/>
              </a:ext>
            </a:extLst>
          </p:cNvPr>
          <p:cNvSpPr txBox="1"/>
          <p:nvPr/>
        </p:nvSpPr>
        <p:spPr>
          <a:xfrm>
            <a:off x="-9331" y="7968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 </a:t>
            </a:r>
            <a:r>
              <a:rPr lang="en-US" sz="4400" dirty="0"/>
              <a:t>Grant Writing Strategy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xmlns="" id="{8D58C52C-34D5-5246-21D9-607C9F64AFC4}"/>
              </a:ext>
            </a:extLst>
          </p:cNvPr>
          <p:cNvSpPr/>
          <p:nvPr/>
        </p:nvSpPr>
        <p:spPr>
          <a:xfrm>
            <a:off x="2286000" y="905069"/>
            <a:ext cx="9797143" cy="569167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xmlns="" id="{AB42D339-11F1-6A11-7B34-D1B8615DCB82}"/>
              </a:ext>
            </a:extLst>
          </p:cNvPr>
          <p:cNvCxnSpPr>
            <a:cxnSpLocks/>
            <a:stCxn id="5" idx="0"/>
          </p:cNvCxnSpPr>
          <p:nvPr/>
        </p:nvCxnSpPr>
        <p:spPr>
          <a:xfrm flipV="1">
            <a:off x="7113036" y="2054214"/>
            <a:ext cx="1" cy="243381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Oval 4">
            <a:extLst>
              <a:ext uri="{FF2B5EF4-FFF2-40B4-BE49-F238E27FC236}">
                <a16:creationId xmlns:a16="http://schemas.microsoft.com/office/drawing/2014/main" xmlns="" id="{57CBF3CE-66C2-0E98-B612-8E0A5AFABE16}"/>
              </a:ext>
            </a:extLst>
          </p:cNvPr>
          <p:cNvSpPr/>
          <p:nvPr/>
        </p:nvSpPr>
        <p:spPr>
          <a:xfrm>
            <a:off x="6086669" y="4488025"/>
            <a:ext cx="2052734" cy="886408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Grant Coordinator/Manager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DC98DCA-FF91-140F-DA1C-D11B71B5FABF}"/>
              </a:ext>
            </a:extLst>
          </p:cNvPr>
          <p:cNvSpPr txBox="1"/>
          <p:nvPr/>
        </p:nvSpPr>
        <p:spPr>
          <a:xfrm>
            <a:off x="6130212" y="5421086"/>
            <a:ext cx="1965649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Sourcing Grants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Organize Meetings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Consolidate Grants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Manage Tracker 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xmlns="" id="{A13638CD-167C-1912-651C-714E40FCC9E7}"/>
              </a:ext>
            </a:extLst>
          </p:cNvPr>
          <p:cNvSpPr/>
          <p:nvPr/>
        </p:nvSpPr>
        <p:spPr>
          <a:xfrm>
            <a:off x="2329542" y="1185456"/>
            <a:ext cx="2052734" cy="886408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Executive Director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A9785021-09D3-E82F-C345-1094909C6F37}"/>
              </a:ext>
            </a:extLst>
          </p:cNvPr>
          <p:cNvSpPr txBox="1"/>
          <p:nvPr/>
        </p:nvSpPr>
        <p:spPr>
          <a:xfrm>
            <a:off x="2373085" y="2287794"/>
            <a:ext cx="1965649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Connect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600" dirty="0"/>
              <a:t>NGOs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600" dirty="0"/>
              <a:t>Resources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Direct missions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Organize pitch and consolidation meetings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E0E15337-9B4A-C06E-8BA6-D9D4C4D0E464}"/>
              </a:ext>
            </a:extLst>
          </p:cNvPr>
          <p:cNvSpPr/>
          <p:nvPr/>
        </p:nvSpPr>
        <p:spPr>
          <a:xfrm>
            <a:off x="6043126" y="1185924"/>
            <a:ext cx="2052734" cy="886408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Strategic Director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29634804-C1B9-8FC2-E688-C67453483ABC}"/>
              </a:ext>
            </a:extLst>
          </p:cNvPr>
          <p:cNvSpPr txBox="1"/>
          <p:nvPr/>
        </p:nvSpPr>
        <p:spPr>
          <a:xfrm>
            <a:off x="6130212" y="2289852"/>
            <a:ext cx="1965649" cy="10772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Develop ideas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Write grants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Consolidate strategy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C6AEA393-D269-E2A1-0763-1683C777BD55}"/>
              </a:ext>
            </a:extLst>
          </p:cNvPr>
          <p:cNvSpPr/>
          <p:nvPr/>
        </p:nvSpPr>
        <p:spPr>
          <a:xfrm>
            <a:off x="9930883" y="1185456"/>
            <a:ext cx="2052734" cy="886408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Finance Director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C035E9CB-919E-B1C1-E795-D19A336F679F}"/>
              </a:ext>
            </a:extLst>
          </p:cNvPr>
          <p:cNvSpPr txBox="1"/>
          <p:nvPr/>
        </p:nvSpPr>
        <p:spPr>
          <a:xfrm>
            <a:off x="9974425" y="2364738"/>
            <a:ext cx="1965649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Develop budgets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Direct financial scope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Manage reporting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Ground ideas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xmlns="" id="{07A34E57-CCEC-6311-C3DC-97587FDBDE27}"/>
              </a:ext>
            </a:extLst>
          </p:cNvPr>
          <p:cNvCxnSpPr>
            <a:stCxn id="11" idx="6"/>
            <a:endCxn id="13" idx="2"/>
          </p:cNvCxnSpPr>
          <p:nvPr/>
        </p:nvCxnSpPr>
        <p:spPr>
          <a:xfrm>
            <a:off x="4382276" y="1628660"/>
            <a:ext cx="1660850" cy="46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F494C6B8-DC2B-28E7-1C56-AF6DC0EEE1CD}"/>
              </a:ext>
            </a:extLst>
          </p:cNvPr>
          <p:cNvCxnSpPr>
            <a:cxnSpLocks/>
            <a:stCxn id="13" idx="6"/>
            <a:endCxn id="15" idx="2"/>
          </p:cNvCxnSpPr>
          <p:nvPr/>
        </p:nvCxnSpPr>
        <p:spPr>
          <a:xfrm flipV="1">
            <a:off x="8095860" y="1628660"/>
            <a:ext cx="1835023" cy="46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xmlns="" id="{5ADAB43B-0915-3922-CE6B-9F135E4C67C7}"/>
              </a:ext>
            </a:extLst>
          </p:cNvPr>
          <p:cNvCxnSpPr>
            <a:cxnSpLocks/>
            <a:stCxn id="5" idx="7"/>
            <a:endCxn id="15" idx="3"/>
          </p:cNvCxnSpPr>
          <p:nvPr/>
        </p:nvCxnSpPr>
        <p:spPr>
          <a:xfrm flipV="1">
            <a:off x="7838787" y="1942053"/>
            <a:ext cx="2392712" cy="267578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xmlns="" id="{813F555D-749B-86C4-8FC1-3A9DDAAFF2BF}"/>
              </a:ext>
            </a:extLst>
          </p:cNvPr>
          <p:cNvCxnSpPr>
            <a:cxnSpLocks/>
            <a:stCxn id="5" idx="1"/>
            <a:endCxn id="11" idx="5"/>
          </p:cNvCxnSpPr>
          <p:nvPr/>
        </p:nvCxnSpPr>
        <p:spPr>
          <a:xfrm flipH="1" flipV="1">
            <a:off x="4081660" y="1942053"/>
            <a:ext cx="2305625" cy="267578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nector: Curved 38">
            <a:extLst>
              <a:ext uri="{FF2B5EF4-FFF2-40B4-BE49-F238E27FC236}">
                <a16:creationId xmlns:a16="http://schemas.microsoft.com/office/drawing/2014/main" xmlns="" id="{57662818-988E-59BA-20BD-F2B6511DD883}"/>
              </a:ext>
            </a:extLst>
          </p:cNvPr>
          <p:cNvCxnSpPr>
            <a:cxnSpLocks/>
            <a:stCxn id="11" idx="7"/>
            <a:endCxn id="15" idx="1"/>
          </p:cNvCxnSpPr>
          <p:nvPr/>
        </p:nvCxnSpPr>
        <p:spPr>
          <a:xfrm rot="5400000" flipH="1" flipV="1">
            <a:off x="7156579" y="-1759652"/>
            <a:ext cx="12700" cy="6149839"/>
          </a:xfrm>
          <a:prstGeom prst="curvedConnector3">
            <a:avLst>
              <a:gd name="adj1" fmla="val 2822134"/>
            </a:avLst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xmlns="" id="{79614E76-CF88-BDB7-9494-AF9C68DB982E}"/>
              </a:ext>
            </a:extLst>
          </p:cNvPr>
          <p:cNvSpPr/>
          <p:nvPr/>
        </p:nvSpPr>
        <p:spPr>
          <a:xfrm>
            <a:off x="184445" y="1802507"/>
            <a:ext cx="1980246" cy="1198984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CSH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800" dirty="0"/>
              <a:t>Source Grants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Develop ideas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Connectivity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xmlns="" id="{26F11278-A508-81F0-7617-1271AAF01214}"/>
              </a:ext>
            </a:extLst>
          </p:cNvPr>
          <p:cNvSpPr/>
          <p:nvPr/>
        </p:nvSpPr>
        <p:spPr>
          <a:xfrm>
            <a:off x="220819" y="895740"/>
            <a:ext cx="1940767" cy="76944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External inputs</a:t>
            </a:r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xmlns="" id="{0E92104F-2D9A-0E60-1189-18556BD92F70}"/>
              </a:ext>
            </a:extLst>
          </p:cNvPr>
          <p:cNvSpPr/>
          <p:nvPr/>
        </p:nvSpPr>
        <p:spPr>
          <a:xfrm>
            <a:off x="184445" y="4481010"/>
            <a:ext cx="1980246" cy="488571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Donor Initiatives</a:t>
            </a:r>
            <a:endParaRPr lang="en-US" sz="1800" dirty="0"/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xmlns="" id="{2A403444-A0E0-8DE2-6517-18A8842B5E8F}"/>
              </a:ext>
            </a:extLst>
          </p:cNvPr>
          <p:cNvSpPr/>
          <p:nvPr/>
        </p:nvSpPr>
        <p:spPr>
          <a:xfrm>
            <a:off x="184445" y="5067148"/>
            <a:ext cx="1980246" cy="488571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Political Initiatives</a:t>
            </a:r>
            <a:endParaRPr lang="en-US" sz="1800" dirty="0"/>
          </a:p>
        </p:txBody>
      </p:sp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xmlns="" id="{F819AA4A-A9D4-27E1-46DE-11930E0D6294}"/>
              </a:ext>
            </a:extLst>
          </p:cNvPr>
          <p:cNvSpPr/>
          <p:nvPr/>
        </p:nvSpPr>
        <p:spPr>
          <a:xfrm>
            <a:off x="184445" y="3091348"/>
            <a:ext cx="1970920" cy="1290474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External NGO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Source Grants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Develop ideas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Connectivity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xmlns="" id="{BC593CE7-69B7-C568-3E0B-9B41A9A41463}"/>
              </a:ext>
            </a:extLst>
          </p:cNvPr>
          <p:cNvSpPr/>
          <p:nvPr/>
        </p:nvSpPr>
        <p:spPr>
          <a:xfrm>
            <a:off x="2684105" y="5222108"/>
            <a:ext cx="2052734" cy="886408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Lead Project Manager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xmlns="" id="{D9ED17DA-2927-495E-657A-548139CF5123}"/>
              </a:ext>
            </a:extLst>
          </p:cNvPr>
          <p:cNvSpPr/>
          <p:nvPr/>
        </p:nvSpPr>
        <p:spPr>
          <a:xfrm>
            <a:off x="9330613" y="5307776"/>
            <a:ext cx="2146040" cy="886408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Lead Program Manager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9E77BD05-95B5-82AE-EA09-3793A309FA27}"/>
              </a:ext>
            </a:extLst>
          </p:cNvPr>
          <p:cNvCxnSpPr>
            <a:cxnSpLocks/>
            <a:stCxn id="3" idx="7"/>
          </p:cNvCxnSpPr>
          <p:nvPr/>
        </p:nvCxnSpPr>
        <p:spPr>
          <a:xfrm flipV="1">
            <a:off x="4436223" y="4969581"/>
            <a:ext cx="300616" cy="38233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xmlns="" id="{D8FB9CC7-D5B1-9966-4C42-F6C7BA7B99D7}"/>
              </a:ext>
            </a:extLst>
          </p:cNvPr>
          <p:cNvCxnSpPr>
            <a:cxnSpLocks/>
            <a:endCxn id="6" idx="1"/>
          </p:cNvCxnSpPr>
          <p:nvPr/>
        </p:nvCxnSpPr>
        <p:spPr>
          <a:xfrm>
            <a:off x="9237307" y="5055249"/>
            <a:ext cx="407586" cy="38233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xmlns="" id="{3E923C59-59ED-B228-10CC-8BB446FC9888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10403633" y="4745496"/>
            <a:ext cx="0" cy="56228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xmlns="" id="{4B7D93CA-2E76-2D93-9833-42AA9D82D245}"/>
              </a:ext>
            </a:extLst>
          </p:cNvPr>
          <p:cNvCxnSpPr>
            <a:cxnSpLocks/>
            <a:endCxn id="6" idx="7"/>
          </p:cNvCxnSpPr>
          <p:nvPr/>
        </p:nvCxnSpPr>
        <p:spPr>
          <a:xfrm flipH="1">
            <a:off x="11162373" y="5055249"/>
            <a:ext cx="239635" cy="38233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xmlns="" id="{A38BD6B4-C6A1-79A9-D070-31B3E15CF877}"/>
              </a:ext>
            </a:extLst>
          </p:cNvPr>
          <p:cNvCxnSpPr>
            <a:cxnSpLocks/>
            <a:stCxn id="3" idx="0"/>
          </p:cNvCxnSpPr>
          <p:nvPr/>
        </p:nvCxnSpPr>
        <p:spPr>
          <a:xfrm flipV="1">
            <a:off x="3710472" y="4745496"/>
            <a:ext cx="0" cy="47661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xmlns="" id="{920F018C-A79F-88D4-411D-7965242946C6}"/>
              </a:ext>
            </a:extLst>
          </p:cNvPr>
          <p:cNvCxnSpPr>
            <a:cxnSpLocks/>
            <a:stCxn id="3" idx="1"/>
          </p:cNvCxnSpPr>
          <p:nvPr/>
        </p:nvCxnSpPr>
        <p:spPr>
          <a:xfrm flipH="1" flipV="1">
            <a:off x="2734923" y="4969581"/>
            <a:ext cx="249798" cy="38233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8388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E588E216-7822-71F8-95ED-8EBB9D658FF0}"/>
              </a:ext>
            </a:extLst>
          </p:cNvPr>
          <p:cNvSpPr txBox="1"/>
          <p:nvPr/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600" kern="1200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Grant Writing KPI</a:t>
            </a:r>
          </a:p>
        </p:txBody>
      </p:sp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xmlns="" id="{89AF2757-F617-FD95-B4E6-B06B1CE60E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403641"/>
              </p:ext>
            </p:extLst>
          </p:nvPr>
        </p:nvGraphicFramePr>
        <p:xfrm>
          <a:off x="4038600" y="2261260"/>
          <a:ext cx="7188201" cy="2721974"/>
        </p:xfrm>
        <a:graphic>
          <a:graphicData uri="http://schemas.openxmlformats.org/drawingml/2006/table">
            <a:tbl>
              <a:tblPr/>
              <a:tblGrid>
                <a:gridCol w="1140094">
                  <a:extLst>
                    <a:ext uri="{9D8B030D-6E8A-4147-A177-3AD203B41FA5}">
                      <a16:colId xmlns:a16="http://schemas.microsoft.com/office/drawing/2014/main" xmlns="" val="73120061"/>
                    </a:ext>
                  </a:extLst>
                </a:gridCol>
                <a:gridCol w="883587">
                  <a:extLst>
                    <a:ext uri="{9D8B030D-6E8A-4147-A177-3AD203B41FA5}">
                      <a16:colId xmlns:a16="http://schemas.microsoft.com/office/drawing/2014/main" xmlns="" val="4166756078"/>
                    </a:ext>
                  </a:extLst>
                </a:gridCol>
                <a:gridCol w="1788902">
                  <a:extLst>
                    <a:ext uri="{9D8B030D-6E8A-4147-A177-3AD203B41FA5}">
                      <a16:colId xmlns:a16="http://schemas.microsoft.com/office/drawing/2014/main" xmlns="" val="1916529655"/>
                    </a:ext>
                  </a:extLst>
                </a:gridCol>
                <a:gridCol w="1586716">
                  <a:extLst>
                    <a:ext uri="{9D8B030D-6E8A-4147-A177-3AD203B41FA5}">
                      <a16:colId xmlns:a16="http://schemas.microsoft.com/office/drawing/2014/main" xmlns="" val="178266000"/>
                    </a:ext>
                  </a:extLst>
                </a:gridCol>
                <a:gridCol w="1788902">
                  <a:extLst>
                    <a:ext uri="{9D8B030D-6E8A-4147-A177-3AD203B41FA5}">
                      <a16:colId xmlns:a16="http://schemas.microsoft.com/office/drawing/2014/main" xmlns="" val="2742365267"/>
                    </a:ext>
                  </a:extLst>
                </a:gridCol>
              </a:tblGrid>
              <a:tr h="721355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Grant Size</a:t>
                      </a:r>
                      <a:endParaRPr lang="en-US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485" marR="14485" marT="14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Yearly KPI</a:t>
                      </a:r>
                      <a:endParaRPr lang="en-US" sz="3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485" marR="14485" marT="14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Size KPI</a:t>
                      </a:r>
                      <a:endParaRPr lang="en-US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485" marR="14485" marT="14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Probable Yearly </a:t>
                      </a:r>
                      <a:endParaRPr lang="en-US" sz="3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485" marR="14485" marT="14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 Applications</a:t>
                      </a:r>
                      <a:endParaRPr lang="en-US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485" marR="14485" marT="14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91754575"/>
                  </a:ext>
                </a:extLst>
              </a:tr>
              <a:tr h="40268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Small</a:t>
                      </a:r>
                      <a:endParaRPr lang="en-US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485" marR="14485" marT="14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12</a:t>
                      </a:r>
                      <a:endParaRPr lang="en-US" sz="3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485" marR="14485" marT="14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$45,000.00</a:t>
                      </a:r>
                      <a:endParaRPr lang="en-US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485" marR="14485" marT="14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$756,000.00</a:t>
                      </a:r>
                      <a:endParaRPr lang="en-US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485" marR="14485" marT="14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$5,040,000.00</a:t>
                      </a:r>
                      <a:endParaRPr lang="en-US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485" marR="14485" marT="14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94910922"/>
                  </a:ext>
                </a:extLst>
              </a:tr>
              <a:tr h="40268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Medium</a:t>
                      </a:r>
                      <a:endParaRPr lang="en-US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485" marR="14485" marT="14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</a:t>
                      </a:r>
                      <a:endParaRPr lang="en-US" sz="3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485" marR="14485" marT="14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$150,000.00</a:t>
                      </a:r>
                      <a:endParaRPr lang="en-US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485" marR="14485" marT="14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485" marR="14485" marT="14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485" marR="14485" marT="14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67741509"/>
                  </a:ext>
                </a:extLst>
              </a:tr>
              <a:tr h="40268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Large </a:t>
                      </a:r>
                      <a:endParaRPr lang="en-US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485" marR="14485" marT="14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</a:t>
                      </a:r>
                      <a:endParaRPr lang="en-US" sz="3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485" marR="14485" marT="14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$475,000.00</a:t>
                      </a:r>
                      <a:endParaRPr lang="en-US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485" marR="14485" marT="14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485" marR="14485" marT="14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485" marR="14485" marT="14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14994218"/>
                  </a:ext>
                </a:extLst>
              </a:tr>
              <a:tr h="40268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Million </a:t>
                      </a:r>
                      <a:endParaRPr lang="en-US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485" marR="14485" marT="14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</a:t>
                      </a:r>
                      <a:endParaRPr lang="en-US" sz="3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485" marR="14485" marT="14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$1,000,000.00</a:t>
                      </a:r>
                      <a:endParaRPr lang="en-US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485" marR="14485" marT="14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485" marR="14485" marT="14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485" marR="14485" marT="14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63083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02192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xmlns="" id="{B780D4FE-2155-5E5D-2E8F-B150112BAA2E}"/>
              </a:ext>
            </a:extLst>
          </p:cNvPr>
          <p:cNvSpPr/>
          <p:nvPr/>
        </p:nvSpPr>
        <p:spPr>
          <a:xfrm>
            <a:off x="5069633" y="961054"/>
            <a:ext cx="2052734" cy="886408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Grant Coordinator/Manager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1B227F9D-F493-BCA5-086D-1B555639C8E6}"/>
              </a:ext>
            </a:extLst>
          </p:cNvPr>
          <p:cNvSpPr/>
          <p:nvPr/>
        </p:nvSpPr>
        <p:spPr>
          <a:xfrm>
            <a:off x="1667069" y="1695137"/>
            <a:ext cx="2052734" cy="886408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Project Managers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xmlns="" id="{BB0D5C67-D3F7-7C81-B745-B8849D8DA733}"/>
              </a:ext>
            </a:extLst>
          </p:cNvPr>
          <p:cNvSpPr/>
          <p:nvPr/>
        </p:nvSpPr>
        <p:spPr>
          <a:xfrm>
            <a:off x="8472197" y="1695137"/>
            <a:ext cx="2052734" cy="886408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Program Managers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6B84022-1E43-0768-AAA3-1A966F00C562}"/>
              </a:ext>
            </a:extLst>
          </p:cNvPr>
          <p:cNvSpPr txBox="1"/>
          <p:nvPr/>
        </p:nvSpPr>
        <p:spPr>
          <a:xfrm>
            <a:off x="-9331" y="7968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Organizational Structure Future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4B13E1BC-FBBF-9F67-9330-A7AA0EB8FCE4}"/>
              </a:ext>
            </a:extLst>
          </p:cNvPr>
          <p:cNvSpPr txBox="1"/>
          <p:nvPr/>
        </p:nvSpPr>
        <p:spPr>
          <a:xfrm>
            <a:off x="1667069" y="2670349"/>
            <a:ext cx="1965649" cy="20621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Managing day to day for grants that have been won.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Lead project manager interacts with Directors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dirty="0"/>
          </a:p>
          <a:p>
            <a:r>
              <a:rPr lang="en-US" sz="1600" dirty="0"/>
              <a:t>Projectized Work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F48560FB-326B-DECA-272E-5EC37DBB5A5C}"/>
              </a:ext>
            </a:extLst>
          </p:cNvPr>
          <p:cNvSpPr txBox="1"/>
          <p:nvPr/>
        </p:nvSpPr>
        <p:spPr>
          <a:xfrm>
            <a:off x="8515739" y="2644170"/>
            <a:ext cx="1965649" cy="28007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Managing meetings, organizations, and organizational pieces.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Lead program manager interacts with Directors </a:t>
            </a:r>
          </a:p>
          <a:p>
            <a:endParaRPr lang="en-US" sz="1600" dirty="0"/>
          </a:p>
          <a:p>
            <a:r>
              <a:rPr lang="en-US" sz="1600" dirty="0"/>
              <a:t>Internship Program Manager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0940F0AB-8D64-6FBD-6625-5342F9C504EB}"/>
              </a:ext>
            </a:extLst>
          </p:cNvPr>
          <p:cNvSpPr txBox="1"/>
          <p:nvPr/>
        </p:nvSpPr>
        <p:spPr>
          <a:xfrm>
            <a:off x="5178489" y="1964333"/>
            <a:ext cx="1965649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Informs work of project – program managers to ensure vision is kept. </a:t>
            </a:r>
          </a:p>
        </p:txBody>
      </p:sp>
    </p:spTree>
    <p:extLst>
      <p:ext uri="{BB962C8B-B14F-4D97-AF65-F5344CB8AC3E}">
        <p14:creationId xmlns:p14="http://schemas.microsoft.com/office/powerpoint/2010/main" val="2091475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xmlns="" id="{A621EA5F-E220-EFF5-CA17-A69AB5CDCB2F}"/>
              </a:ext>
            </a:extLst>
          </p:cNvPr>
          <p:cNvSpPr/>
          <p:nvPr/>
        </p:nvSpPr>
        <p:spPr>
          <a:xfrm>
            <a:off x="1506795" y="2220544"/>
            <a:ext cx="2052734" cy="886408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Financial Director 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9C3244D5-FA8E-1A59-C878-F5EA4BACBC2F}"/>
              </a:ext>
            </a:extLst>
          </p:cNvPr>
          <p:cNvSpPr/>
          <p:nvPr/>
        </p:nvSpPr>
        <p:spPr>
          <a:xfrm>
            <a:off x="4923946" y="2220544"/>
            <a:ext cx="2052734" cy="886408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Strategic Director 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xmlns="" id="{545DAEC1-DC4B-F887-0CD9-0545D2EDDB26}"/>
              </a:ext>
            </a:extLst>
          </p:cNvPr>
          <p:cNvSpPr/>
          <p:nvPr/>
        </p:nvSpPr>
        <p:spPr>
          <a:xfrm>
            <a:off x="4900028" y="777409"/>
            <a:ext cx="2052734" cy="886408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Executive Director 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xmlns="" id="{FD470A9F-CF7D-8376-B7BF-6954769A26C6}"/>
              </a:ext>
            </a:extLst>
          </p:cNvPr>
          <p:cNvSpPr/>
          <p:nvPr/>
        </p:nvSpPr>
        <p:spPr>
          <a:xfrm>
            <a:off x="8153303" y="2220544"/>
            <a:ext cx="2052734" cy="886408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Digital Director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8B68F51-4E82-1A6E-1C17-10D1322B4877}"/>
              </a:ext>
            </a:extLst>
          </p:cNvPr>
          <p:cNvSpPr txBox="1"/>
          <p:nvPr/>
        </p:nvSpPr>
        <p:spPr>
          <a:xfrm>
            <a:off x="1506795" y="3195756"/>
            <a:ext cx="1965649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Weaker matrix functionality most of the time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Stronger matrix functionality with role specific tasks.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0D1A71A8-1B38-5766-6F3C-9882A2849C0A}"/>
              </a:ext>
            </a:extLst>
          </p:cNvPr>
          <p:cNvSpPr txBox="1"/>
          <p:nvPr/>
        </p:nvSpPr>
        <p:spPr>
          <a:xfrm>
            <a:off x="5011031" y="3195756"/>
            <a:ext cx="1965649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Weaker matrix functionality most of the time.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Stronger matrix for role specific tasks.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66D8CF98-1B1B-3BED-9045-BC0A1EBC6C11}"/>
              </a:ext>
            </a:extLst>
          </p:cNvPr>
          <p:cNvCxnSpPr>
            <a:cxnSpLocks/>
            <a:stCxn id="6" idx="2"/>
            <a:endCxn id="4" idx="7"/>
          </p:cNvCxnSpPr>
          <p:nvPr/>
        </p:nvCxnSpPr>
        <p:spPr>
          <a:xfrm flipH="1">
            <a:off x="3258913" y="1220613"/>
            <a:ext cx="1641115" cy="11297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xmlns="" id="{BEC11E6B-4D54-E152-83AB-B67B40128931}"/>
              </a:ext>
            </a:extLst>
          </p:cNvPr>
          <p:cNvCxnSpPr>
            <a:cxnSpLocks/>
            <a:stCxn id="6" idx="4"/>
            <a:endCxn id="5" idx="0"/>
          </p:cNvCxnSpPr>
          <p:nvPr/>
        </p:nvCxnSpPr>
        <p:spPr>
          <a:xfrm>
            <a:off x="5926395" y="1663817"/>
            <a:ext cx="23918" cy="556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xmlns="" id="{B87110E2-6847-1459-51B1-B502F471FE49}"/>
              </a:ext>
            </a:extLst>
          </p:cNvPr>
          <p:cNvCxnSpPr>
            <a:cxnSpLocks/>
            <a:stCxn id="6" idx="6"/>
            <a:endCxn id="7" idx="1"/>
          </p:cNvCxnSpPr>
          <p:nvPr/>
        </p:nvCxnSpPr>
        <p:spPr>
          <a:xfrm>
            <a:off x="6952762" y="1220613"/>
            <a:ext cx="1501157" cy="11297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95E2884A-960D-2288-F101-8DD88EFFE90C}"/>
              </a:ext>
            </a:extLst>
          </p:cNvPr>
          <p:cNvSpPr txBox="1"/>
          <p:nvPr/>
        </p:nvSpPr>
        <p:spPr>
          <a:xfrm>
            <a:off x="1" y="7968"/>
            <a:ext cx="121826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Organizational Structure Future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xmlns="" id="{BEAA0530-8E32-7A83-5211-72B847FA1F80}"/>
              </a:ext>
            </a:extLst>
          </p:cNvPr>
          <p:cNvSpPr/>
          <p:nvPr/>
        </p:nvSpPr>
        <p:spPr>
          <a:xfrm>
            <a:off x="7049443" y="5504080"/>
            <a:ext cx="2576639" cy="886408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Senior Program Manager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xmlns="" id="{7E53A624-EF54-D029-5033-0794020B746C}"/>
              </a:ext>
            </a:extLst>
          </p:cNvPr>
          <p:cNvSpPr/>
          <p:nvPr/>
        </p:nvSpPr>
        <p:spPr>
          <a:xfrm>
            <a:off x="2565918" y="5592884"/>
            <a:ext cx="2445113" cy="886408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Senior Project Manager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xmlns="" id="{0352F2A5-68D6-39CB-E6D9-C1CADF0E302A}"/>
              </a:ext>
            </a:extLst>
          </p:cNvPr>
          <p:cNvCxnSpPr>
            <a:stCxn id="6" idx="3"/>
            <a:endCxn id="27" idx="0"/>
          </p:cNvCxnSpPr>
          <p:nvPr/>
        </p:nvCxnSpPr>
        <p:spPr>
          <a:xfrm flipH="1">
            <a:off x="3788475" y="1534006"/>
            <a:ext cx="1412169" cy="40588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xmlns="" id="{5B9D1F8D-0530-6C63-98B1-113B819807C8}"/>
              </a:ext>
            </a:extLst>
          </p:cNvPr>
          <p:cNvCxnSpPr>
            <a:cxnSpLocks/>
            <a:stCxn id="6" idx="5"/>
            <a:endCxn id="25" idx="0"/>
          </p:cNvCxnSpPr>
          <p:nvPr/>
        </p:nvCxnSpPr>
        <p:spPr>
          <a:xfrm>
            <a:off x="6652146" y="1534006"/>
            <a:ext cx="1685617" cy="39700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677185A9-24AB-A98C-B34C-4E1E781A1C57}"/>
              </a:ext>
            </a:extLst>
          </p:cNvPr>
          <p:cNvSpPr txBox="1"/>
          <p:nvPr/>
        </p:nvSpPr>
        <p:spPr>
          <a:xfrm>
            <a:off x="8211874" y="3195756"/>
            <a:ext cx="1965649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Weaker matrix functionality most of the time.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Stronger matrix for role specific tasks.</a:t>
            </a:r>
          </a:p>
        </p:txBody>
      </p:sp>
    </p:spTree>
    <p:extLst>
      <p:ext uri="{BB962C8B-B14F-4D97-AF65-F5344CB8AC3E}">
        <p14:creationId xmlns:p14="http://schemas.microsoft.com/office/powerpoint/2010/main" val="2721539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6369</TotalTime>
  <Words>233</Words>
  <Application>Microsoft Macintosh PowerPoint</Application>
  <PresentationFormat>Custom</PresentationFormat>
  <Paragraphs>80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Dustin Sanchez</dc:creator>
  <cp:lastModifiedBy>Dajana</cp:lastModifiedBy>
  <cp:revision>11</cp:revision>
  <dcterms:created xsi:type="dcterms:W3CDTF">2023-06-14T08:41:51Z</dcterms:created>
  <dcterms:modified xsi:type="dcterms:W3CDTF">2023-07-12T09:58:25Z</dcterms:modified>
</cp:coreProperties>
</file>